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y have done from the day I brought them up out of Egypt until this day, forsaking me and serving other gods, so they are doing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isten to them; but warn them solemnly and let them know what the king who will reign over them will claim as his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told all the words of the Lord to the people who were asking him for a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his is what the king who will reign over you will claim as his rights: he will take your sons and make them serve with his chariots and horses, and they will run in front of his chari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he will assign to be commanders of thousands and commanders of fifties, and others to plough his ground and reap his harvest, and still others to make weapons of war and equipment for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take your daughters to be perfumers and cooks and ba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take the best of your fields and vineyards and olive groves and give them to his attend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take a tenth of your grain and of your vintage and give it to his officials and att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le and female servants and the best of your cattle and donkeys he will take for his own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ake a tenth of your flocks, and you yourselves will become his sla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sks for a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day comes, you will cry out for relief from the king you have chosen, but the Lord will not answer you in tha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people refused to listen to Samuel. ‘No!’ they said. ‘We want a king ove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e shall be like all the other nations, with a king to lead us and to go out before us and fight our batt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muel heard all that the people said, he repeated it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nswered, ‘Listen to them and give them a king.’Then Samuel said to the Israelites, ‘Everyone go back to your own t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muel grew old, he appointed his sons as Israel’s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me of his firstborn was Joel and the name of his second was Abijah, and they served at Beersheb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is sons did not follow his ways. They turned aside after dishonest gain and accepted bribes and perverted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elders of Israel gathered together and came to Samuel at Ram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him, ‘You are old, and your sons do not follow your ways; now appoint a king to lead us, such as all the other nations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said, ‘Give us a king to lead us,’ this displeased Samuel; so he pray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told him: ‘Listen to all that the people are saying to you; it is not you they have rejected, but they have rejected me as their king.]]></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1 Samuel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