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enquired of the Lord, ‘Shall I pursue this raiding party? Will I overtake them?’‘Pursue them,’ he answered. ‘You will certainly overtake them and succeed in the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d the six hundred men with him came to the Besor Valley, where some stayed beh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hundred of them were too exhausted to cross the valley, but David and the other four hundred continued the pursu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und an Egyptian in a field and brought him to David. They gave him water to drink and food to e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rt of a cake of pressed figs and two cakes of raisins. He ate and was revived, for he had not eaten any food or drunk any water for three days and three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him, ‘Who do you belong to? Where do you come from?’He said, ‘I am an Egyptian, the slave of an Amalekite. My master abandoned me when I became ill three days a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raided the Negev of the Kerethites, some territory belonging to Judah and the Negev of Caleb. And we burned Zikla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asked him, ‘Can you lead me down to this raiding party?’He answered, ‘Swear to me before God that you will not kill me or hand me over to my master, and I will take you down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led David down, and there they were, scattered over the countryside, eating, drinking and revelling because of the great amount of plunder they had taken from the land of the Philistines and from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ght them from dusk until the evening of the next day, and none of them got away, except four hundred young men who rode off on camels and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stroys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covered everything the Amalekites had taken, including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was missing: young or old, boy or girl, plunder or anything else they had taken. David brought everything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flocks and herds, and his men drove them ahead of the other livestock, saying, ‘This is David’s plun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came to the two hundred men who had been too exhausted to follow him and who were left behind at the Besor Valley. They came out to meet David and the men with him. As David and his men approached, he asked them how they w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e evil men and troublemakers among David’s followers said, ‘Because they did not go out with us, we will not share with them the plunder we recovered. However, each man may take his wife and children and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replied, ‘No, my brothers, you must not do that with what the Lord has given us. He has protected us and delivered into our hands the raiding party that came against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will listen to what you say? The share of the man who stayed with the supplies is to be the same as that of him who went down to the battle. All shall share ali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made this a statute and ordinance for Israel from that day to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reached Ziklag, he sent some of the plunder to the elders of Judah, who were his friends, saying, ‘Here is a gift for you from the plunder of the Lord’s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sent it to those who were in Bethel, Ramoth Negev and Jatt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his men reached Ziklag on the third day. Now the Amalekites had raided the Negev and Ziklag. They had attacked Ziklag and burn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hose in Aroer, Siphmoth, Eshtemo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akal; to those in the towns of the Jerahmeelites and the Ke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those in Hormah, Bor Ashan, Ath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bron; and to those in all the other places where he and his men had roam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captive the women and everyone else in it, both young and old. They killed none of them, but carried them off as they went on their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reached Ziklag, they found it destroyed by fire and their wives and sons and daughters taken capt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and his men wept aloud until they had no strength left to w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s two wives had been captured – Ahinoam of Jezreel and Abigail, the widow of Nabal of Carm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greatly distressed because the men were talking of stoning him; each one was bitter in spirit because of his sons and daughters. But David found strength in the Lord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aid to Abiathar the priest, the son of Ahimelek, ‘Bring me the ephod.’ Abiathar brought it to hi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1 Samuel 30:1-31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