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third time the Lord called, ‘Samuel!’ And Samuel got up and went to Eli and said, ‘Here I am; you called me.’Then Eli realised that the Lord was calling the bo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 told Samuel, ‘Go and lie down, and if he calls you, say, “Speak, Lord, for your servant is listening.” ’ So Samuel went and lay down in 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came and stood there, calling as at the other times, ‘Samuel! Samuel!’Then Samuel said, ‘Speak, for your servant is list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to Samuel: ‘See, I am about to do something in Israel that will make the ears of everyone who hears about it ting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I will carry out against Eli everything I spoke against his family – from beginning to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told him that I would judge his family for ever because of the sin he knew about; his sons uttered blasphemies against God, and he failed to restrai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swore to the house of Eli, “The guilt of Eli’s house will never be atoned for by sacrifice or offer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lay down until morning and then opened the doors of the house of the Lord. He was afraid to tell Eli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Eli called him and said, ‘Samuel, my son.’Samuel answered, ‘Here I 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was it he said to you?’ Eli asked. ‘Do not hide it from me. May God deal with you, be it ever so severely, if you hide from me anything he tol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alls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told him everything, hiding nothing from him. Then Eli said, ‘He is the Lord; let him do what is good in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as with Samuel as he grew up, and he let none of Samuel’s words fa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Israel from Dan to Beersheba recognised that Samuel was attested as a prophet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continued to appear at Shiloh, and there he revealed himself to Samuel through his 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oy Samuel ministered before the Lord under Eli. In those days the word of the Lord was rare; there were not many vis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night Eli, whose eyes were becoming so weak that he could barely see, was lying down in his usual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amp of God had not yet gone out, and Samuel was lying down in the house of the Lord, where the ark of God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called Samuel.Samuel answered, ‘Here I 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ran to Eli and said, ‘Here I am; you called me.’But Eli said, ‘I did not call; go back and lie down.’ So he went and lay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the Lord called, ‘Samuel!’ And Samuel got up and went to Eli and said, ‘Here I am; you called me.’‘My son,’ Eli said, ‘I did not call; go back and lie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muel did not yet know the Lord: the word of the Lord had not yet been revealed to him.]]></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2026-08-15T07:20:29Z</dcterms:created>
  <dcterms:modified xsi:type="dcterms:W3CDTF">2026-08-15T07:20:29Z</dcterms:modified>
  <dc:title>Bible.com.au: 1 Samuel 3:1-21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