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9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avid and his men went up and raided the Geshurites, the Girzites and the Amalekites. (From ancient times these peoples had lived in the land extending to Shur and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ttacked an area, he did not leave a man or woman alive, but took sheep and cattle, donkeys and camels, and clothes. Then he returned to Ach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chish asked, ‘Where did you go raiding today?’ David would say, ‘Against the Negev of Judah’ or ‘Against the Negev of Jerahmeel’ or ‘Against the Negev of the Ke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not leave a man or woman alive to be brought to Gath, for he thought, ‘They might inform on us and say, “This is what David did.” ’ And such was his practice as long as he lived in Philistin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hish trusted David and said to himself, ‘He has become so obnoxious to his people, the Israelites, that he will be my servant for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mong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David thought to himself, ‘One of these days I shall be destroyed by the hand of Saul. The best thing I can do is to escape to the land of the Philistines. Then Saul will give up searching for me anywhere in Israel, and I will slip out of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and the six hundred men with him left and went over to Achish son of Maok king of G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nd his men settled in Gath with Achish. Each man had his family with him, and David had his two wives: Ahinoam of Jezreel and Abigail of Carmel, the widow of Na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was told that David had fled to Gath, he no longer search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Achish, ‘If I have found favour in your eyes, let a place be assigned to me in one of the country towns, that I may live there. Why should your servant live in the royal city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on that day Achish gave him Ziklag, and it has belonged to the kings of Judah ever si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lived in Philistine territory for a year and four month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2026-06-06T05:23:16Z</dcterms:created>
  <dcterms:modified xsi:type="dcterms:W3CDTF">2026-06-06T05:23:16Z</dcterms:modified>
  <dc:title>Bible.com.au: 1 Samuel 27:1-12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