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shai said to David, ‘Today God has given your enemy into your hands. Now let me pin him to the ground with one thrust of the spear; I won’t strike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to Abishai, ‘Don’t destroy him! Who can lay a hand on the Lord’s anointed and be guilt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lives,’ he said, ‘the Lord himself will strike him, or his time will come and he will die, or he will go into battle and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forbid that I should lay a hand on the Lord’s anointed. Now get the spear and water jug that are near his head, and let’s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water jug near Saul’s head, and they left. No-one saw or knew about it, nor did anyone wake up. They were all sleeping, because the Lord had put them into a deep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crossed over to the other side and stood on top of the hill some distance away; there was a wide space betwee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out to the army and to Abner son of Ner, ‘Aren’t you going to answer me, Abner?’Abner replied, ‘Who are you who calls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aid, ‘You’re a man, aren’t you? And who is like you in Israel? Why didn’t you guard your lord the king? Someone came to destroy your lord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you have done is not good. As surely as the Lord lives, you and your men must die, because you did not guard your master, the Lord’s anointed. Look around you. Where are the king’s spear and water jug that were near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sed David’s voice and said, ‘Is that your voice, David my son?’David replied, ‘Yes it is, my lord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spares Saul’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dded, ‘Why is my lord pursuing his servant? What have I done, and what wrong am I guilty 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et my lord the king listen to his servant’s words. If the Lord has incited you against me, then may he accept an offering. If, however, people have done it, may they be cursed before the Lord! They have driven me today from my share in the Lord’s inheritance and have said, “Go, serve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do not let my blood fall to the ground far from the presence of the Lord. The king of Israel has come out to look for a flea – as one hunts a partridge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ul said, ‘I have sinned. Come back, David my son. Because you considered my life precious today, I will not try to harm you again. Surely I have acted like a fool and have been terribly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is the king’s spear,’ David answered. ‘Let one of your young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wards everyone for their righteousness and faithfulness. The Lord gave you into my hands today, but I would not lay a hand on the Lord’s an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surely as I valued your life today, so may the Lord value my life and deliver me from all trou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May you be blessed, David my son; you will do great things and surely triumph.’So David went on his way, and Saul returned h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Ziphites went to Saul at Gibeah and said, ‘Is not David hiding on the hill of Hakilah, which faces Jeshi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went down to the Desert of Ziph, with his three thousand select Israelite troops, to search there for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made his camp beside the road on the hill of Hakilah facing Jeshimon, but David stayed in the wilderness. When he saw that Saul had followed him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out scouts and learned that Saul had definitely arr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et out and went to the place where Saul had camped. He saw where Saul and Abner son of Ner, the commander of the army, had lain down. Saul was lying inside the camp, with the army 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asked Ahimelek the Hittite and Abishai son of Zeruiah, Joab’s brother, ‘Who will go down into the camp with me to Saul?’‘I’ll go with you,’ said Abis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went to the army by night, and there was Saul, lying asleep inside the camp with his spear stuck in the ground near his head. Abner and the soldiers were lying round h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1 Samuel 26:1-25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