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545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spares Saul’s lif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Saul returned from pursuing the Philistines, he was told, ‘David is in the Desert of En Ged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Saul took three thousand able young men from all Israel and set out to look for David and his men near the Crags of the Wild Goa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came to the sheepfolds along the way; a cave was there, and Saul went in to relieve himself. David and his men were far back in the ca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men said, ‘This is the day the Lord spoke of when he said to you, “I will give your enemy into your hands for you to deal with as you wish.” ’ Then David crept up unnoticed and cut off a corner of Saul’s ro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wards, David was conscience-stricken for having cut off a corner of his rob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to his men, ‘The Lord forbid that I should do such a thing to my master, the Lord’s anointed, or lay my hand on him; for he is the anointed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th these words David sharply rebuked his men and did not allow them to attack Saul. And Saul left the cave and went his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David went out of the cave and called out to Saul, ‘My lord the king!’ When Saul looked behind him, David bowed down and prostrated himself with his face to the grou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id to Saul, ‘Why do you listen when men say, “David is bent on harming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day you have seen with your own eyes how the Lord gave you into my hands in the cave. Some urged me to kill you, but I spared you; I said, “I will not lay my hand on my lord, because he is the Lord’s anoin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 my father, look at this piece of your robe in my hand! I cut off the corner of your robe but did not kill you. See that there is nothing in my hand to indicate that I am guilty of wrongdoing or rebellion. I have not wronged you, but you are hunting me down to take my l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y the Lord judge between you and me. And may the Lord avenge the wrongs you have done to me, but my hand will not touch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the old saying goes, “From evildoers come evil deeds,” so my hand will not touc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gainst whom has the king of Israel come out? Who are you pursuing? A dead dog? A fle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y the Lord be our judge and decide between us. May he consider my cause and uphold it; may he vindicate me by delivering me from your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David finished saying this, Saul asked, ‘Is that your voice, David my son?’ And he wept alou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are more righteous than I,’ he said. ‘You have treated me well, but I have treated you bad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have just now told me about the good you did to me; the Lord gave me into your hands, but you did not kill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a man finds his enemy, does he let him get away unharmed? May the Lord reward you well for the way you treated me to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know that you will surely be king and that the kingdom of Israel will be established in your han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swear to me by the Lord that you will not kill off my descendants or wipe out my name from my father’s fami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David gave his oath to Saul. Then Saul returned home, but David and his men went up to the strongho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2026-09-22T00:52:00Z</dcterms:created>
  <dcterms:modified xsi:type="dcterms:W3CDTF">2026-09-22T00:52:00Z</dcterms:modified>
  <dc:title>Bible.com.au: 1 Samuel 24:1-22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