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went out of the cave and called out to Saul, ‘My lord the king!’ When Saul looked behind him, David bowed down and prostrated himself with his face to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o Saul, ‘Why do you listen when men say, “David is bent on harmi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day you have seen with your own eyes how the Lord gave you into my hands in the cave. Some urged me to kill you, but I spared you; I said, “I will not lay my hand on my lord, because he is the Lord’s anoi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my father, look at this piece of your robe in my hand! I cut off the corner of your robe but did not kill you. See that there is nothing in my hand to indicate that I am guilty of wrongdoing or rebellion. I have not wronged you, but you are hunting me down to take my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judge between you and me. And may the Lord avenge the wrongs you have done to me, but my hand will not touc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old saying goes, “From evildoers come evil deeds,” so my hand will not touc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st whom has the king of Israel come out? Who are you pursuing? A dead dog? A fl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y the Lord be our judge and decide between us. May he consider my cause and uphold it; may he vindicate me by delivering me from you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David finished saying this, Saul asked, ‘Is that your voice, David my son?’ And he wept alo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more righteous than I,’ he said. ‘You have treated me well, but I have treated you bad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pares Saul’s lif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just now told me about the good you did to me; the Lord gave me into your hands, but you did not kill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man finds his enemy, does he let him get away unharmed? May the Lord reward you well for the way you treated me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know that you will surely be king and that the kingdom of Israel will be established in your ha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swear to me by the Lord that you will not kill off my descendants or wipe out my name from my father’s fami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David gave his oath to Saul. Then Saul returned home, but David and his men went up to the strongh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aul returned from pursuing the Philistines, he was told, ‘David is in the Desert of En Ge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aul took three thousand able young men from all Israel and set out to look for David and his men near the Crags of the Wild Goa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ame to the sheepfolds along the way; a cave was there, and Saul went in to relieve himself. David and his men were far back in the c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en said, ‘This is the day the Lord spoke of when he said to you, “I will give your enemy into your hands for you to deal with as you wish.” ’ Then David crept up unnoticed and cut off a corner of Saul’s ro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s, David was conscience-stricken for having cut off a corner of his rob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his men, ‘The Lord forbid that I should do such a thing to my master, the Lord’s anointed, or lay my hand on him; for he is the anointed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these words David sharply rebuked his men and did not allow them to attack Saul. And Saul left the cave and went his wa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2026-06-15T07:57:29Z</dcterms:created>
  <dcterms:modified xsi:type="dcterms:W3CDTF">2026-06-15T07:57:29Z</dcterms:modified>
  <dc:title>Bible.com.au: 1 Samuel 24:1-22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