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you, show kindness to your servant, for you have brought him into a covenant with you before the Lord. If I am guilty, then kill me yourself! Why hand me over to your fa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 Jonathan said. ‘If I had the least inkling that my father was determined to harm you, wouldn’t I tell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asked, ‘Who will tell me if your father answers you harsh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me,’ Jonathan said, ‘let’s go out into the field.’ So they went there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onathan said to David, ‘I swear by the Lord, the God of Israel, that I will surely sound out my father by this time the day after tomorrow! If he is favourably disposed towards you, will I not send you word and let you kn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my father intends to harm you, may the Lord deal with me, be it ever so severely, if I do not let you know and send you away in peace. May the Lord be with you as he has been with m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how me unfailing kindness like the Lord’s kindness as long as I live, so that I may not be ki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o not ever cut off your kindness from my family – not even when the Lord has cut off every one of David’s enemies from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nathan made a covenant with the house of David, saying, ‘May the Lord call David’s enemies to acc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nathan made David reaffirm his oath out of love for him, because he loved him as he loved him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Jonat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nathan said to David, ‘Tomorrow is the New Moon feast. You will be missed, because your seat will be emp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ay after tomorrow, towards evening, go to the place where you hid when this trouble began, and wait by the stone Ez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hoot three arrows to the side of it, as though I were shooting at a targ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ill send a boy and say, “Go, find the arrows.” If I say to him, “Look, the arrows are on this side of you; bring them here,” then come, because, as surely as the Lord lives, you are safe; there is no dang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say to the boy, “Look, the arrows are beyond you,” then you must go, because the Lord has sent you a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bout the matter you and I discussed – remember, the Lord is witness between you and me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vid hid in the field, and when the New Moon feast came, the king sat down to e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t in his customary place by the wall, opposite Jonathan, and Abner sat next to Saul, but David’s place was emp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said nothing that day, for he thought, ‘Something must have happened to David to make him ceremonially unclean – surely he is un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next day, the second day of the month, David’s place was empty again. Then Saul said to his son Jonathan, ‘Why hasn’t the son of Jesse come to the meal, either yesterday or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fled from Naioth at Ramah and went to Jonathan and asked, ‘What have I done? What is my crime? How have I wronged your father, that he is trying to kill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nathan answered, ‘David earnestly asked me for permission to go to Bethle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Let me go, because our family is observing a sacrifice in the town and my brother has ordered me to be there. If I have found favour in your eyes, let me go to see my brothers.” That is why he has not come to the king’s ta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ul’s anger flared up at Jonathan and he said to him, ‘You son of a perverse and rebellious woman! Don’t I know that you have sided with the son of Jesse to your own shame and to the shame of the mother who bor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long as the son of Jesse lives on this earth, neither you nor your kingdom will be established. Now send someone to bring him to me, for he must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y should he be put to death? What has he done?’ Jonathan asked his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aul hurled his spear at him to kill him. Then Jonathan knew that his father intended to kill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nathan got up from the table in fierce anger; on that second day of the feast he did not eat, because he was grieved at his father’s shameful treatment of Dav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the morning Jonathan went out to the field for his meeting with David. He had a small boy with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to the boy, ‘Run and find the arrows I shoot.’ As the boy ran, he shot an arrow beyon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boy came to the place where Jonathan’s arrow had fallen, Jonathan called out after him, ‘Isn’t the arrow beyond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ver!’ Jonathan replied. ‘You are not going to die! Look, my father doesn’t do anything, great or small, without letting me know. Why should he hide this from me? It isn’t s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shouted, ‘Hurry! Go quickly! Don’t stop!’ The boy picked up the arrow and returned to his mas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oy knew nothing about all this; only Jonathan and David kne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Jonathan gave his weapons to the boy and said, ‘Go, carry them back to tow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the boy had gone, David got up from the south side of the stone and bowed down before Jonathan three times, with his face to the ground. Then they kissed each other and wept together – but David wept the mo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onathan said to David, ‘Go in peace, for we have sworn friendship with each other in the name of the Lord, saying, “The Lord is witness between you and me, and between your descendants and my descendants for ever.” ’ Then David left, and Jonathan went back to the tow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 took an oath and said, ‘Your father knows very well that I have found favour in your eyes, and he has said to himself, “Jonathan must not know this or he will be grieved.” Yet as surely as the Lord lives and as you live, there is only a step between me and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said to David, ‘Whatever you want me to do, I’ll do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said, ‘Look, tomorrow is the New Moon feast, and I am supposed to dine with the king; but let me go and hide in the field until the evening of the day after tomor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r father misses me at all, tell him, “David earnestly asked my permission to hurry to Bethlehem, his home town, because an annual sacrifice is being made there for his whole cl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says, “Very well,” then your servant is safe. But if he loses his temper, you can be sure that he is determined to harm m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2026-07-23T08:37:06Z</dcterms:created>
  <dcterms:modified xsi:type="dcterms:W3CDTF">2026-07-23T08:37:06Z</dcterms:modified>
  <dc:title>Bible.com.au: 1 Samuel 20:1-42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