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was very angry; this refrain displeased him greatly. ‘They have credited David with tens of thousands,’ he thought, ‘but me with only thousands. What more can he get but the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that time on Saul kept a close eye on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ext day an evil spirit from God came forcefully on Saul. He was prophesying in his house, while David was playing the lyre, as he usually did. Saul had a spear in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hurled it, saying to himself, ‘I’ll pin David to the wall.’ But David eluded him tw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was afraid of David, because the Lord was with David but had departed from S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ent David away from him and gave him command over a thousand men, and David led the troops in their campaig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everything he did he had great success, because the Lord was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Saul saw how successful he was, he was afraid of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because he led them in their campa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said to David, ‘Here is my elder daughter Merab. I will give her to you in marriage; only serve me bravely and fight the battles of the Lord.’ For Saul said to himself, ‘I will not raise a hand against him. Let the Philistines do th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growing fear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avid said to Saul, ‘Who am I, and what is my family or my clan in Israel, that I should become the king’s son-in-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hen the time came for Merab, Saul’s daughter, to be given to David, she was given in marriage to Adriel of Meho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Saul’s daughter Michal was in love with David, and when they told Saul about it, he was plea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give her to him,’ he thought, ‘so that she may be a snare to him and so that the hand of the Philistines may be against him.’ So Saul said to David, ‘Now you have a second opportunity to become my son-in-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ul ordered his attendants: ‘Speak to David privately and say, “Look, the king likes you, and his attendants all love you; now become his son-in-law.”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repeated these words to David. But David said, ‘Do you think it is a small matter to become the king’s son-in-law? I’m only a poor man and little kn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Saul’s servants told him what David had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replied, ‘Say to David, “The king wants no other price for the bride than a hundred Philistine foreskins, to take revenge on his enemies.” ’ Saul’s plan was for David to fall by the hands of the Philistin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attendants told David these things, he was pleased to become the king’s son-in-law. So before the allotted time elap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took his men with him and went out and killed two hundred Philistines and brought back their foreskins. They counted out the full number to the king so that David might become the king’s son-in-law. Then Saul gave him his daughter Michal in marri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David had finished talking with Saul, Jonathan became one in spirit with David, and he loved him as himsel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Saul realised that the Lord was with David and that his daughter Michal loved Dav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ul became still more afraid of him, and he remained his enemy for the rest of his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hilistine commanders continued to go out to battle, and as often as they did, David met with more success than the rest of Saul’s officers, and his name became well kn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at day Saul kept David with him and did not let him return home to his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nathan made a covenant with David because he loved him as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took off the robe he was wearing and gave it to David, along with his tunic, and even his sword, his bow and his be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ever mission Saul sent him on, David was so successful that Saul gave him a high rank in the army. This pleased all the troops, and Saul’s officers as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n were returning home after David had killed the Philistine, the women came out from all the towns of Israel to meet King Saul with singing and dancing, with joyful songs and with tambourines and ly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y danced, they sang:‘Saul has slain his thousands,and David his tens of thousand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2026-06-15T06:19:15Z</dcterms:created>
  <dcterms:modified xsi:type="dcterms:W3CDTF">2026-06-15T06:19:15Z</dcterms:modified>
  <dc:title>Bible.com.au: 1 Samuel 18:1-30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