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ok Agag king of the Amalekites alive, and all his people he totally destroyed with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army spared Agag and the best of the sheep and cattle, the fat calves and lambs – everything that was good. These they were unwilling to destroy completely, but everything that was despised and weak they total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word of the Lord came to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gret that I have made Saul king, because he has turned away from me and has not carried out my instructions.’ Samuel was angry, and he cried out to the Lord all that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rly in the morning Samuel got up and went to meet Saul, but he was told, ‘Saul has gone to Carmel. There he has set up a monument in his own honour and has turned and gone on down to Gilg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amuel reached him, Saul said, ‘The Lord bless you! I have carried out the Lord’s instru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amuel said, ‘What then is this bleating of sheep in my ears? What is this lowing of cattle that I h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answered, ‘The soldiers brought them from the Amalekites; they spared the best of the sheep and cattle to sacrifice to the Lord your God, but we totally destroyed the r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nough!’ Samuel said to Saul. ‘Let me tell you what the Lord said to me last night.’‘Tell me,’ Saul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aid, ‘Although you were once small in your own eyes, did you not become the head of the tribes of Israel? The Lord anointed you king over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rejects Saul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nt you on a mission, saying, “Go and completely destroy those wicked people, the Amalekites; wage war against them until you have wiped the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not obey the Lord? Why did you pounce on the plunder and do evil in the eyes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did obey the Lord,’ Saul said. ‘I went on the mission the Lord assigned me. I completely destroyed the Amalekites and brought back Agag their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ldiers took sheep and cattle from the plunder, the best of what was devoted to God, in order to sacrifice them to the Lord your God at Gilg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muel replied:‘Does the Lord delight in burnt offerings and sacrificesas much as in obeying the Lord?To obey is better than sacrifice,and to heed is better than the fat of ra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like the sin of divination,and arrogance like the evil of idolatry.Because you have rejected the word of the Lord,he has rejected you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ul said to Samuel, ‘I have sinned. I violated the Lord’s command and your instructions. I was afraid of the men and so I gave in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beg you, forgive my sin and come back with me, so that I may worship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amuel said to him, ‘I will not go back with you. You have rejected the word of the Lord, and the Lord has rejected you as king over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amuel turned to leave, Saul caught hold of the hem of his robe, and it t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said to Saul, ‘I am the one the Lord sent to anoint you king over his people Israel; so listen now to the message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 said to him, ‘The Lord has torn the kingdom of Israel from you today and has given it to one of your neighbours – to one better tha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ho is the Glory of Israel does not lie or change his mind; for he is not a human being, that he should change his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 replied, ‘I have sinned. But please honour me before the elders of my people and before Israel; come back with me, so that I may worship the Lord you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went back with Saul, and Saul worshipped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muel said, ‘Bring me Agag king of the Amalekites.’Agag came to him in chains. And he thought, ‘Surely the bitterness of death is pa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muel said,‘As your sword has made women childless,so will your mother be childless among women.’And Samuel put Agag to death before the Lord at Gilg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left for Ramah, but Saul went up to his home in Gibeah of Sau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the day Samuel died, he did not go to see Saul again, though Samuel mourned for him. And the Lord regretted that he had made Saul king over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I will punish the Amalekites for what they did to Israel when they waylaid them as they came up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ttack the Amalekites and totally destroy all that belongs to them. Do not spare them; put to death men and women, children and infants, cattle and sheep, camels and donke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aul summoned the men and mustered them at Telaim – two hundred thousand foot soldiers and ten thousand from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went to the city of Amalek and set an ambush in the rav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Kenites, ‘Go away, leave the Amalekites so that I do not destroy you along with them; for you showed kindness to all the Israelites when they came up out of Egypt.’ So the Kenites moved away from the Amalek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attacked the Amalekites all the way from Havilah to Shur, near the eastern border of Egyp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1 Samuel 15:1-35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