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2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ited for seven days, the time set by Samuel; but Samuel did not come to Gilgal, and Saul’s men began to sc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Bring me the burnt offering and the fellowship offerings.’ And Saul offered up the burnt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st as he finished making the offering, Samuel arrived, and Saul went out to gree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have you done?’ asked Samuel.Saul replied, ‘When I saw that the men were scattering, and that you did not come at the set time, and that the Philistines were assembling at Michma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hought, “Now the Philistines will come down against me at Gilgal, and I have not sought the Lord’s favour.” So I felt compelled to offer the burnt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done a foolish thing,’ Samuel said. ‘You have not kept the command the Lord your God gave you; if you had, he would have established your kingdom over Israel for all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your kingdom will not endure; the Lord has sought out a man after his own heart and appointed him ruler of his people, because you have not kept the Lord’s comm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muel left Gilgal and went up to Gibeah in Benjamin, and Saul counted the men who were with him. They numbered about six hundred.Israel without weap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and his son Jonathan and the men with them were staying in Gibeah of Benjamin, while the Philistines camped at Michma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aiding parties went out from the Philistine camp in three detachments. One turned towards Ophrah in the vicinity of Shu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rebukes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other towards Beth Horon, and the third towards the borderland overlooking the Valley of Zeboyim facing the wilder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 a blacksmith could be found in the whole land of Israel, because the Philistines had said, ‘Otherwise the Hebrews will make swords or sp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ll Israel went down to the Philistines to have their ploughshares, mattocks, axes and sickles sharp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rice was two-thirds of a shekel for sharpening ploughshares and mattocks, and a third of a shekel for sharpening forks and axes and for repointing goa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on the day of the battle not a soldier with Saul and Jonathan had a sword or spear in his hand; only Saul and his son Jonathan had them.Jonathan attacks the Philisti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a detachment of Philistines had gone out to the pass at Michma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was thirty years old when he became king, and he reigned over Israel for forty- two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chose three thousand men from Israel; two thousand were with him at Michmash and in the hill country of Bethel, and a thousand were with Jonathan at Gibeah in Benjamin. The rest of the men he sent back to their ho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than attacked the Philistine outpost at Geba, and the Philistines heard about it. Then Saul had the trumpet blown throughout the land and said, ‘Let the Hebrews h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Israel heard the news: ‘Saul has attacked the Philistine outpost, and now Israel has become obnoxious to the Philistines.’ And the people were summoned to join Saul at Gilg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ilistines assembled to fight Israel, with three thousand chariots, six thousand charioteers, and soldiers as numerous as the sand on the seashore. They went up and camped at Michmash, east of Beth 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Israelites saw that their situation was critical and that their army was hard pressed, they hid in caves and thickets, among the rocks, and in pits and ciste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Hebrews even crossed the Jordan to the land of Gad and Gilead.Saul remained at Gilgal, and all the troops with him were quaking with fear.]]></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2026-05-22T13:19:40Z</dcterms:created>
  <dcterms:modified xsi:type="dcterms:W3CDTF">2026-05-22T13:19:40Z</dcterms:modified>
  <dc:title>Bible.com.au: 1 Samuel 13:1-23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