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r husband Elkanah would say to her, ‘Hannah, why are you weeping? Why don’t you eat? Why are you downhearted? Don’t I mean more to you than ten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ce when they had finished eating and drinking in Shiloh, Hannah stood up. Now Eli the priest was sitting on his chair by the doorpost of the Lord’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her deep anguish Hannah prayed to the Lord, weeping bitter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he made a vow, saying, ‘Lord Almighty, if you will only look on your servant’s misery and remember me, and not forget your servant but give her a son, then I will give him to the Lord for all the days of his life, and no razor will ever be used on his h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she kept on praying to the Lord, Eli observed her mou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nnah was praying in her heart, and her lips were moving but her voice was not heard. Eli thought she was drun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to her, ‘How long are you going to stay drunk? Put away your wi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t so, my lord,’ Hannah replied, ‘I am a woman who is deeply troubled. I have not been drinking wine or beer; I was pouring out my soul 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take your servant for a wicked woman; I have been praying here out of my great anguish and grie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i answered, ‘Go in peace, and may the God of Israel grant you what you have asked of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irth of Samu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said, ‘May your servant find favour in your eyes.’ Then she went her way and ate something, and her face was no longer downca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arly the next morning they arose and worshipped before the Lord and then went back to their home at Ramah. Elkanah made love to his wife Hannah, and the Lord remembered 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in the course of time Hannah became pregnant and gave birth to a son. She named him Samuel, saying, ‘Because I asked the Lord for him.’Hannah dedicates Samu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er husband Elkanah went up with all his family to offer the annual sacrifice to the Lord and to fulfil his v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annah did not go. She said to her husband, ‘After the boy is weaned, I will take him and present him before the Lord, and he will live there alw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o what seems best to you,’ her husband Elkanah told her. ‘Stay here until you have weaned him; only may the Lord make good his word.’ So the woman stayed at home and nursed her son until she had wean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he was weaned, she took the boy with her, young as he was, along with a three-year-old bull, an ephah of flour and a skin of wine, and brought him to the house of the Lord at Shilo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bull had been sacrificed, they brought the boy to El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he said to him, ‘Pardon me, my lord. As surely as you live, I am the woman who stood here beside you praying 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prayed for this child, and the Lord has granted me what I asked of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certain man from Ramathaim, a Zuphite from the hill country of Ephraim, whose name was Elkanah son of Jeroham, the son of Elihu, the son of Tohu, the son of Zuph, an Ephraimi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now I give him to the Lord. For his whole life he shall be given over to the Lord.’ And he worshipped the Lord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d two wives; one was called Hannah and the other Peninnah. Peninnah had children, but Hannah had n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ar after year this man went up from his town to worship and sacrifice to the Lord Almighty at Shiloh, where Hophni and Phinehas, the two sons of Eli, were priests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ever the day came for Elkanah to sacrifice, he would give portions of the meat to his wife Peninnah and to all her sons and daught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o Hannah he gave a double portion because he loved her, and the Lord had closed her wom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the Lord had closed Hannah’s womb, her rival kept provoking her in order to irritate 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went on year after year. Whenever Hannah went up to the house of the Lord, her rival provoked her till she wept and would not eat.]]></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2026-06-15T08:20:17Z</dcterms:created>
  <dcterms:modified xsi:type="dcterms:W3CDTF">2026-06-15T08:20:17Z</dcterms:modified>
  <dc:title>Bible.com.au: 1 Samuel 1:1-28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