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o the elders and the floc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o the elders among you, I appeal as a fellow elder and a witness of Christ’s sufferings who also will share in the glory to be reveal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 shepherds of God’s flock that is under your care, watching over them – not because you must, but because you are willing, as God wants you to be; not pursuing dishonest gain, but eager to ser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t lording it over those entrusted to you, but being examples to the flo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Chief Shepherd appears, you will receive the crown of glory that will never fade a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same way, you who are younger, submit yourselves to your elders. All of you, clothe yourselves with humility towards one another, because,‘God opposes the proudbut shows favour to the humb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umble yourselves, therefore, under God’s mighty hand, that he may lift you up in due t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ast all your anxiety on him because he cares for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alert and of sober mind. Your enemy the devil prowls around like a roaring lion looking for someone to devou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esist him, standing firm in the faith, because you know that the family of believers throughout the world is undergoing the same kind of suffer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God of all grace, who called you to his eternal glory in Christ, after you have suffered a little while, will himself restore you and make you strong, firm and steadfa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o him be the power for ever and ever. Amen.Final greet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ith the help of Silas, whom I regard as a faithful brother, I have written to you briefly, encouraging you and testifying that this is the true grace of God. Stand fast in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he who is in Babylon, chosen together with you, sends you her greetings, and so does my son Mar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reet one another with a kiss of love.Peace to all of you who are in Chri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2026-10-14T03:12:05Z</dcterms:created>
  <dcterms:modified xsi:type="dcterms:W3CDTF">2026-10-14T03:12:05Z</dcterms:modified>
  <dc:title>Bible.com.au: 1 Peter 5:1-14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