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repay evil with evil or insult with insult. On the contrary, repay evil with blessing, because to this you were called so that you may inherit a bless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Whoever would love lifeand see good daysmust keep their tongue from eviland their lips from deceitful spee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ust turn from evil and do good;they must seek peace and pursu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eyes of the Lord are on the righteousand his ears are attentive to their prayer,but the face of the Lord is against those who do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is going to harm you if you are eager to do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even if you should suffer for what is right, you are blessed. ‘Do not fear their threats; do not be fright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your hearts revere Christ as Lord. Always be prepared to give an answer to everyone who asks you to give the reason for the hope that you have. But do this with gentleness and respe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ing a clear conscience, so that those who speak maliciously against your good behaviour in Christ may be ashamed of their slan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better, if it is God’s will, to suffer for doing good than for doing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Christ also suffered once for sins, the righteous for the unrighteous, to bring you to God. He was put to death in the body but made alive in th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ves, in the same way submit yourselves to your own husbands so that, if any of them do not believe the word, they may be won over without words by the behaviour of their w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being made alive, he went and made proclamation to the imprisoned spiri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ose who were disobedient long ago when God waited patiently in the days of Noah while the ark was being built. In it only a few people, eight in all, were saved throug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water symbolises baptism that now saves you also – not the removal of dirt from the body but the pledge of a clear conscience towards God. It saves you by the resurrection of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s gone into heaven and is at God’s right hand – with angels, authorities and powers in submission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see the purity and reverence of your 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beauty should not come from outward adornment, such as elaborate hairstyles and the wearing of gold jewellery or fine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ther, it should be that of your inner self, the unfading beauty of a gentle and quiet spirit, which is of great worth in God’s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is the way the holy women of the past who put their hope in God used to adorn themselves. They submitted themselves to their own husb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 Sarah, who obeyed Abraham and called him her lord. You are her daughters if you do what is right and do not give way to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bands, in the same way be considerate as you live with your wives, and treat them with respect as the weaker partner and as heirs with you of the gracious gift of life, so that nothing will hinder your prayers.Suffering for doing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ll of you, be like-minded, be sympathetic, love one another, be compassionate and humbl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2026-07-23T08:34:50Z</dcterms:created>
  <dcterms:modified xsi:type="dcterms:W3CDTF">2026-07-23T08:34:50Z</dcterms:modified>
  <dc:title>Bible.com.au: 1 Peter 3:1-22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