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7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a chosen people, a royal priesthood, a holy nation, God’s special possession, that you may declare the praises of him who called you out of darkness into his wonderful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were not a people, but now you are the people of God; once you had not received mercy, but now you have received mercy.Living godly lives in a pagan society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friends, I urge you, as foreigners and exiles, to abstain from sinful desires, which wage war against your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such good lives among the pagans that, though they accuse you of doing wrong, they may see your good deeds and glorify God on the day he visits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yourselves for the Lord’s sake to every human authority: whether to the emperor, as the supreme authorit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governors, who are sent by him to punish those who do wrong and to commend those who do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’s will that by doing good you should silence the ignorant talk of foolish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as free people, but do not use your freedom as a cover-up for evil; live as God’s sla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proper respect to everyone, love the family of believers, fear God, honour the emper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, in reverent fear of God submit yourselves to your masters, not only to those who are good and considerate, but also to those who are har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rid yourselves of all malice and all deceit, hypocrisy, envy, and slander of every ki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commendable if someone bears up under the pain of unjust suffering because they are conscious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is it to your credit if you receive a beating for doing wrong and endure it? But if you suffer for doing good and you endure it, this is commendable before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is you were called, because Christ suffered for you, leaving you an example, that you should follow in his step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committed no sin,and no deceit was found in his mouth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urled their insults at him, he did not retaliate; when he suffered, he made no threats. Instead, he entrusted himself to him who judges just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himself bore our sins’ in his body on the cross, so that we might die to sins and live for righteousness; ‘by his wounds you have been healed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‘you were like sheep going astray,’ but now you have returned to the Shepherd and Overseer of your soul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newborn babies, crave pure spiritual milk, so that by it you may grow up in your salvatio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you have tasted that the Lord is good.The living Stone and a chosen peopl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come to him, the living Stone – rejected by humans but chosen by God and precious to him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, like living stones, are being built into a spiritual house to be a holy priesthood, offering spiritual sacrifices acceptable to God through Jesu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Scripture it says:‘See, I lay a stone in Zion,a chosen and precious cornerstone,and the one who trusts in himwill never be put to sham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you who believe, this stone is precious. But to those who do not believe,‘The stone the builders rejectedhas become the cornerstone,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‘A stone that causes people to stumbleand a rock that makes them fall.’They stumble because they disobey the message – which is also what they were destined f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2026-06-28T12:50:59Z</dcterms:created>
  <dcterms:modified xsi:type="dcterms:W3CDTF">2026-06-28T12:50:59Z</dcterms:modified>
  <dc:title>Bible.com.au: 1 Peter 2:1-25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