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604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temple will become a heap of rubble. All who pass by will be appalled and will scoff and say, “Why has the Lord done such a thing to this land and to this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ople will answer, “Because they have forsaken the Lord their God, who brought their ancestors out of Egypt, and have embraced other gods, worshipping and serving them – that is why the Lord brought all this disaster on them.” ’Solomon’s other activit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e end of twenty years, during which Solomon built these two buildings – the temple of the Lord and the royal palac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Solomon gave twenty towns in Galilee to Hiram king of Tyre, because Hiram had supplied him with all the cedar and juniper and gold he wan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Hiram went from Tyre to see the towns that Solomon had given him, he was not pleased with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at kind of towns are these you have given me, my brother?’ he asked. And he called them the Land of Kabul, a name they have to this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Hiram had sent to the king 120 talents of g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re is the account of the forced labour King Solomon conscripted to build the Lord’s temple, his own palace, the terraces, the wall of Jerusalem, and Hazor, Megiddo and Gez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haraoh king of Egypt had attacked and captured Gezer. He had set it on fire. He killed its Canaanite inhabitants and then gave it as a wedding gift to his daughter, Solomon’s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lomon rebuilt Gezer.) He built up Lower Beth Ho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appears to Solo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alath, and Tadmor in the desert, within his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well as all his store cities and the towns for his chariots and for his horses – whatever he desired to build in Jerusalem, in Lebanon and throughout all the territory he ru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were still people left from the Amorites, Hittites, Perizzites, Hivites and Jebusites (these peoples were not Israel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lomon conscripted the descendants of all these peoples remaining in the land – whom the Israelites could not exterminate – to serve as slave labour, as it is to this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Solomon did not make slaves of any of the Israelites; they were his fighting men, his government officials, his officers, his captains, and the commanders of his chariots and chariote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ere also the chief officials in charge of Solomon’s projects – 550 officials supervising those who did the wor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Pharaoh’s daughter had come up from the City of David to the palace Solomon had built for her, he constructed the terrac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ee times a year Solomon sacrificed burnt offerings and fellowship offerings on the altar he had built for the Lord, burning incense before the Lord along with them, and so fulfilled the temple obliga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ing Solomon also built ships at Ezion Geber, which is near Elath in Edom, on the shore of the Red Se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iram sent his men – sailors who knew the sea – to serve in the fleet with Solomon’s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olomon had finished building the temple of the Lord and the royal palace, and had achieved all he had desired to d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sailed to Ophir and brought back 420 talents of gold, which they delivered to King Solom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ppeared to him a second time, as he had appeared to him at Gibe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id to him:‘I have heard the prayer and plea you have made before me; I have consecrated this temple, which you have built, by putting my Name there for ever. My eyes and my heart will always b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for you, if you walk before me faithfully with integrity of heart and uprightness, as David your father did, and do all I command and observe my decrees and law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establish your royal throne over Israel for ever, as I promised David your father when I said, “You shall never fail to have a successor on the thron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ou or your descendants turn away from me and do not observe the commands and decrees I have given you and go off to serve other gods and worship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will cut off Israel from the land I have given them and will reject this temple I have consecrated for my Name. Israel will then become a byword and an object of ridicule among all peoples.]]></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2026-06-04T03:36:38Z</dcterms:created>
  <dcterms:modified xsi:type="dcterms:W3CDTF">2026-06-04T03:36:38Z</dcterms:modified>
  <dc:title>Bible.com.au: 1 Kings 9:1-28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