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2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emple will become a heap of rubble. All who pass by will be appalled and will scoff and say, “Why has the Lord done such a thing to this land and to thi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ill answer, “Because they have forsaken the Lord their God, who brought their ancestors out of Egypt, and have embraced other gods, worshipping and serving them – that is why the Lord brought all this disaster on them.” ’Solomon’s other activ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end of twenty years, during which Solomon built these two buildings – the temple of the Lord and the royal pala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Solomon gave twenty towns in Galilee to Hiram king of Tyre, because Hiram had supplied him with all the cedar and juniper and gold he wa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Hiram went from Tyre to see the towns that Solomon had given him, he was not pleased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kind of towns are these you have given me, my brother?’ he asked. And he called them the Land of Kabul, a name they have 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Hiram had sent to the king 120 talents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 is the account of the forced labour King Solomon conscripted to build the Lord’s temple, his own palace, the terraces, the wall of Jerusalem, and Hazor, Megiddo and G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king of Egypt had attacked and captured Gezer. He had set it on fire. He killed its Canaanite inhabitants and then gave it as a wedding gift to his daughter, Solomon’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rebuilt Gezer.) He built up Lower Beth Ho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and Tadmor in the desert, within 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well as all his store cities and the towns for his chariots and for his horses – whatever he desired to build in Jerusalem, in Lebanon and throughout all the territory he ru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till people left from the Amorites, Hittites, Perizzites, Hivites and Jebusites (these peoples were not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 conscripted the descendants of all these peoples remaining in the land – whom the Israelites could not exterminate – to serve as slave labour, as it is 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olomon did not make slaves of any of the Israelites; they were his fighting men, his government officials, his officers, his captains, and the commanders of his chariots and chariote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also the chief officials in charge of Solomon’s projects – 550 officials supervising those who did the 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Pharaoh’s daughter had come up from the City of David to the palace Solomon had built for her, he constructed the terra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sacrificed burnt offerings and fellowship offerings on the altar he had built for the Lord, burning incense before the Lord along with them, and so fulfilled the temple oblig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olomon also built ships at Ezion Geber, which is near Elath in Edom, on the shore of the Red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his men – sailors who knew the sea – to serve in the fleet with Solomon’s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olomon had finished building the temple of the Lord and the royal palace, and had achieved all he had desired to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led to Ophir and brought back 420 talents of gold, which they delivered to King Solo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him a second time, as he had appeared to him at Gib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I have heard the prayer and plea you have made before me; I have consecrated this temple, which you have built, by putting my Name there for ever. My eyes and my heart will always b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you, if you walk before me faithfully with integrity of heart and uprightness, as David your father did, and do all I command and observe my decrees and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establish your royal throne over Israel for ever, as I promised David your father when I said, “You shall never fail to have a successor on the thron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or your descendants turn away from me and do not observe the commands and decrees I have given you and go off to serve other gods and worship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cut off Israel from the land I have given them and will reject this temple I have consecrated for my Name. Israel will then become a byword and an object of ridicule among all peopl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2026-08-06T03:09:27Z</dcterms:created>
  <dcterms:modified xsi:type="dcterms:W3CDTF">2026-08-06T03:09:27Z</dcterms:modified>
  <dc:title>Bible.com.au: 1 Kings 9:1-28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