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51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6: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entrance to the lowest floor was on the south side of the temple; a stairway led up to the middle level and from there to the thi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he built the temple and completed it, roofing it with beams and cedar plank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built the side rooms all along the temple. The height of each was five cubits, and they were attached to the temple by beams of ced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word of the Lord came to Solom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for this temple you are building, if you follow my decrees, observe my laws and keep all my commands and obey them, I will fulfil through you the promise I gave to David your fa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will live among the Israelites and will not abandon my people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Solomon built the temple and completed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lined its interior walls with cedar boards, panelling them from the floor of the temple to the ceiling, and covered the floor of the temple with planks of junip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partitioned off twenty cubits at the rear of the temple with cedar boards from floor to ceiling to form within the temple an inner sanctuary, the Most Holy Pl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main hall in front of this room was forty cubits lo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olomon builds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inside of the temple was cedar, carved with gourds and open flowers. Everything was cedar; no stone was to be se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prepared the inner sanctuary within the temple to set the ark of the covenant of the Lord the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inner sanctuary was twenty cubits long, twenty wide and twenty high. He overlaid the inside with pure gold, and he also overlaid the altar of ced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lomon covered the inside of the temple with pure gold, and he extended gold chains across the front of the inner sanctuary, which was overlaid with g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he overlaid the whole interior with gold. He also overlaid with gold the altar that belonged to the inner sanctuar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the inner sanctuary he made a pair of cherubim out of olive wood, each ten cubits hig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ne wing of the first cherub was five cubits long, and the other wing five cubits – ten cubits from wing tip to wing tip.]]></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second cherub also measured ten cubits, for the two cherubim were identical in size and shap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height of each cherub was ten cubi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placed the cherubim inside the innermost room of the temple, with their wings spread out. The wing of one cherub touched one wall, while the wing of the other touched the other wall, and their wings touched each other in the middle of the ro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our hundred and eightieth year after the Israelites came out of Egypt, in the fourth year of Solomon’s reign over Israel, in the month of Ziv, the second month, he began to build the temple of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overlaid the cherubim with gol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n the walls all round the temple, in both the inner and outer rooms, he carved cherubim, palm trees and open flowe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also covered the floors of both the inner and outer rooms of the temple with gol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the entrance to the inner sanctuary he made doors out of olive wood that were one fifth of the width of the sanctuar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on the two olive-wood doors he carved cherubim, palm trees and open flowers, and overlaid the cherubim and palm trees with hammered gol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the same way, for the entrance to the main hall he made doorframes out of olive wood that were one quarter of the width of the hal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also made two doors out of juniper wood, each having two leaves that turned in socket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 carved cherubim, palm trees and open flowers on them and overlaid them with gold hammered evenly over the carving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built the inner courtyard of three courses of dressed stone and one course of trimmed cedar beam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foundation of the temple of the Lord was laid in the fourth year, in the month of Ziv.]]></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temple that King Solomon built for the Lord was sixty cubits long, twenty wide and thirty hig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n the eleventh year in the month of Bul, the eighth month, the temple was finished in all its details according to its specifications. He had spent seven years building i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ortico at the front of the main hall of the temple extended the width of the temple, that is twenty cubits, and projected ten cubits from the front of the tem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made narrow windows high up in the temple wal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gainst the walls of the main hall and inner sanctuary he built a structure around the building, in which there were side room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west floor was five cubits wide, the middle floor six cubits and the third floor seven. He made offset ledges around the outside of the temple so that nothing would be inserted into the temple wal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building the temple, only blocks dressed at the quarry were used, and no hammer, chisel or any other iron tool was heard at the temple site while it was being built.]]></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2026-08-15T07:27:36Z</dcterms:created>
  <dcterms:modified xsi:type="dcterms:W3CDTF">2026-08-15T07:27:36Z</dcterms:modified>
  <dc:title>Bible.com.au: 1 Kings 6:1-38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