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8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5: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Hiram sent word to Solomon:‘I have received the message you sent me and will do all you want in providing the cedar and juniper log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y men will haul them down from Lebanon to the Mediterranean Sea, and I will float them as rafts by sea to the place you specify. There I will separate them and you can take them away. And you are to grant my wish by providing food for my royal househol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is way Hiram kept Solomon supplied with all the cedar and juniper logs he wan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olomon gave Hiram twenty thousand cors of wheat as food for his household, in addition to twenty thousand baths of pressed olive oil. Solomon continued to do this for Hiram year after ye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gave Solomon wisdom, just as he had promised him. There were peaceful relations between Hiram and Solomon, and the two of them made a trea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ing Solomon conscripted labourers from all Israel – thirty thousand m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sent them off to Lebanon in shifts of ten thousand a month, so that they spent one month in Lebanon and two months at home. Adoniram was in charge of the forced labou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lomon had seventy thousand carriers and eighty thousand stonecutters in the hil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well as thirty-three hundred foremen who supervised the project and directed the work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t the king’s command they removed from the quarry large blocks of high-grade stone to provide a foundation of dressed stone for the tem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eparations for building the temple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craftsmen of Solomon and Hiram and workers from Byblos cut and prepared the timber and stone for the building of the tem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Hiram king of Tyre heard that Solomon had been anointed king to succeed his father David, he sent his envoys to Solomon, because he had always been on friendly terms with Dav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lomon sent back this message to Hira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know that because of the wars waged against my father David from all sides, he could not build a temple for the Name of the Lord his God until the Lord put his enemies under his fee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now the Lord my God has given me rest on every side, and there is no adversary or disas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intend, therefore, to build a temple for the Name of the Lord my God, as the Lord told my father David, when he said, “Your son whom I will put on the throne in your place will build the temple for my Na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give orders that cedars of Lebanon be cut for me. My men will work with yours, and I will pay you for your men whatever wages you set. You know that we have no-one so skilled in felling timber as the Sidonia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Hiram heard Solomon’s message, he was greatly pleased and said, ‘Praise be to the Lord today, for he has given David a wise son to rule over this great nation.’]]></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2026-06-23T06:03:22Z</dcterms:created>
  <dcterms:modified xsi:type="dcterms:W3CDTF">2026-06-23T06:03:22Z</dcterms:modified>
  <dc:title>Bible.com.au: 1 Kings 5:1-18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