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50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se are their names:Ben-Hur, in the hill country of Ephra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n-Deker, in Makaz, Shaalbim, Beth Shemesh and Elon Bethhana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n-Hesed, in Arubboth (Sokoh and all the land of Hepher were hi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n-Abinadab, in Naphoth Dor (he was married to Taphath daughter of Solomo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ana son of Ahilud, in Taanach and Megiddo, and in all of Beth Shan next to Zarethan below Jezreel, from Beth Shan to Abel Meholah across to Jokmea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en-Geber, in Ramoth Gilead (the settlements of Jair son of Manasseh in Gilead were his, as well as the region of Argob in Bashan and its sixty large walled cities with bronze gate ba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hinadab son of Iddo, in Mahana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himaaz, in Naphtali (he had married Basemath daughter of Solom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aana son of Hushai, in Asher and in Alo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ehoshaphat son of Paruah, in Issach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olomon’s officials and governo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imei son of Ela, in Benjami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eber son of Uri, in Gilead (the country of Sihon king of the Amorites and the country of Og king of Bashan). He was the only governor over the district.Solomon’s daily provis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of Judah and Israel were as numerous as the sand on the seashore; they ate, they drank and they were happ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olomon ruled over all the kingdoms from the River Euphrates to the land of the Philistines, as far as the border of Egypt. These countries brought tribute and were Solomon’s subjects all his lif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lomon’s daily provisions were thirty cors of the finest flour and sixty cors of mea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en head of stall-fed cattle, twenty of pasture-fed cattle and a hundred sheep and goats, as well as deer, gazelles, roebucks and choice fowl.]]></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he ruled over all the kingdoms west of the River Euphrates, from Tiphsah to Gaza, and had peace on all sid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uring Solomon’s lifetime Judah and Israel, from Dan to Beersheba, lived in safety, everyone under their own vine and under their own fig-t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olomon had four thousand stalls for chariot horses, and twelve thousand hors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district governors, each in his month, supplied provisions for King Solomon and all who came to the king’s table. They saw to it that nothing was lac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King Solomon ruled over all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lso brought to the proper place their quotas of barley and straw for the chariot horses and the other horses.Solomon’s wisdo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God gave Solomon wisdom and very great insight, and a breadth of understanding as measureless as the sand on the seashor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olomon’s wisdom was greater than the wisdom of all the people of the East, and greater than all the wisdom of Egyp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was wiser than anyone else, including Ethan the Ezrahite – wiser than Heman, Kalkol and Darda, the sons of Mahol. And his fame spread to all the surrounding nation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three thousand proverbs and his songs numbered a thousand and fiv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spoke about plant life, from the cedar of Lebanon to the hyssop that grows out of walls. He also spoke about animals and birds, reptiles and fis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rom all nations people came to listen to Solomon’s wisdom, sent by all the kings of the world, who had heard of his wisdom.]]></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se were his chief officials:Azariah son of Zadok, the pri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Elihoreph and Ahijah, sons of Shisha, secretaries;Jehoshaphat son of Ahilud, record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naiah son of Jehoiada, commander-in-chief;Zadok and Abiathar, priest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zariah son of Nathan, in charge of the district governors;Zabud son of Nathan, a priest and advisor to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hishar, palace administrator;Adoniram son of Abda, in charge of forced lab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lomon had twelve district governors over all Israel, who supplied provisions for the king and the royal household. Each one had to provide supplies for one month in the year.]]></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2026-08-03T01:57:07Z</dcterms:created>
  <dcterms:modified xsi:type="dcterms:W3CDTF">2026-08-03T01:57:07Z</dcterms:modified>
  <dc:title>Bible.com.au: 1 Kings 4:1-34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