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21: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she wrote letters in Ahab’s name, placed his seal on them, and sent them to the elders and nobles who lived in Naboth’s city with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those letters she wrote:‘Proclaim a day of fasting and give Naboth a prominent seat among the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put two scoundrels opposite him and get them to bring charges that he has cursed both God and the king. Then take him out and stone him to de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 elders and nobles who lived in Naboth’s city did as Jezebel directed in the letters she had written to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proclaimed a fast and seated Naboth in a prominent place among the peo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two scoundrels came and sat opposite him and brought charges against Naboth before the people, saying, ‘Naboth has cursed both God and the king.’ So they took him outside the city and stoned him to de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y sent word to Jezebel: ‘Naboth has been stoned to dea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soon as Jezebel heard that Naboth had been stoned to death, she said to Ahab, ‘Get up and take possession of the vineyard of Naboth the Jezreelite that he refused to sell you. He is no longer alive, but dea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Ahab heard that Naboth was dead, he got up and went down to take possession of Naboth’s vineya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the word of the Lord came to Elijah the Tishbi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both’s vineyar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o down to meet Ahab king of Israel, who rules in Samaria. He is now in Naboth’s vineyard, where he has gone to take possession of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ay to him, “This is what the Lord says: have you not murdered a man and seized his property?” Then say to him, “This is what the Lord says: in the place where dogs licked up Naboth’s blood, dogs will lick up your blood – yes, your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hab said to Elijah, ‘So you have found me, my enemy!’‘I have found you,’ he answered, ‘because you have sold yourself to do evil in the eyes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e says, “I am going to bring disaster on you. I will wipe out your descendants and cut off from Ahab every last male in Israel – slave or fre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will make your house like that of Jeroboam son of Nebat and that of Baasha son of Ahijah, because you have aroused my anger and have caused Israel to s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also concerning Jezebel the Lord says: “Dogs will devour Jezebel by the wall of Jezre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Dogs will eat those belonging to Ahab who die in the city, and the birds will feed on those who die in the countr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re was never anyone like Ahab, who sold himself to do evil in the eyes of the Lord, urged on by Jezebel his wif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behaved in the vilest manner by going after idols, like the Amorites the Lord drove out before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n Ahab heard these words, he tore his clothes, put on sackcloth and fasted. He lay in sackcloth and went around meek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me time later there was an incident involving a vineyard belonging to Naboth the Jezreelite. The vineyard was in Jezreel, close to the palace of Ahab king of Samar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the word of the Lord came to Elijah the Tishbit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ave you noticed how Ahab has humbled himself before me? Because he has humbled himself, I will not bring this disaster in his day, but I will bring it on his house in the days of his s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hab said to Naboth, ‘Let me have your vineyard to use for a vegetable garden, since it is close to my palace. In exchange I will give you a better vineyard or, if you prefer, I will pay you whatever it is wor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Naboth replied, ‘The Lord forbid that I should give you the inheritance of my ancest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hab went home, sullen and angry because Naboth the Jezreelite had said, ‘I will not give you the inheritance of my ancestors.’ He lay on his bed sulking and refused to 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is wife Jezebel came in and asked him, ‘Why are you so sullen? Why won’t you e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nswered her, ‘Because I said to Naboth the Jezreelite, “Sell me your vineyard; or if you prefer, I will give you another vineyard in its place.” But he said, “I will not give you my vineyar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Jezebel his wife said, ‘Is this how you act as king over Israel? Get up and eat! Cheer up. I’ll get you the vineyard of Naboth the Jezreelite.’]]></a:t>
            </a:r>
          </a:p>
        </p:txBody>
      </p:sp>
    </p:spTree>
  </p:cSld>
  <p:clrMapOvr>
    <a:masterClrMapping/>
  </p:clrMapOvr>
</p:sld>
</file>

<file path=ppt/theme/theme1.xml><?xml version="1.0" encoding="utf-8"?>
<a:theme xmlns:a="http://schemas.openxmlformats.org/drawingml/2006/main" name="Theme42">
  <a:themeElements>
    <a:clrScheme name="Theme4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2026-06-11T23:56:41Z</dcterms:created>
  <dcterms:modified xsi:type="dcterms:W3CDTF">2026-06-11T23:56:41Z</dcterms:modified>
  <dc:title>Bible.com.au: 1 Kings 21:1-29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