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rebels against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hoboam went to Shechem, for all Israel had gone there to make him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eroboam son of Nebat heard this (he was still in Egypt, where he had fled from King Solomon), he returned from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ent for Jeroboam, and he and the whole assembly of Israel went to Rehoboam and said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father put a heavy yoke on us, but now lighten the harsh labour and the heavy yoke he put on us, and we will ser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hoboam answered, ‘Go away for three days and then come back to me.’ So the people went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Rehoboam consulted the elders who had served his father Solomon during his lifetime. ‘How would you advise me to answer these people?’ he ask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replied, ‘If today you will be a servant to these people and serve them and give them a favourable answer, they will always be your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Rehoboam rejected the advice the elders gave him and consulted the young men who had grown up with him and were servi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sked them, ‘What is your advice? How should we answer these people who say to me, “Lighten the yoke your father put on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young men who had grown up with him replied, ‘These people have said to you, “Your father put a heavy yoke on us, but make our yoke lighter.” Now tell them, “My little finger is thicker than my father’s wa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father laid on you a heavy yoke; I will make it even heavier. My father scourged you with whips; I will scourge you with scorpio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ree days later Jeroboam and all the people returned to Rehoboam, as the king had said, ‘Come back to me in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answered the people harshly. Rejecting the advice given him by the eld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followed the advice of the young men and said, ‘My father made your yoke heavy; I will make it even heavier. My father scourged you with whips; I will scourge you with scorp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did not listen to the people, for this turn of events was from the Lord, to fulfil the word the Lord had spoken to Jeroboam son of Nebat through Ahijah the Shilon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ll Israel saw that the king refused to listen to them, they answered the king:‘What share do we have in David,what part in Jesse’s son?To your tents, Israel!Look after your own house, David!’So the Israelites went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Israelites who were living in the towns of Judah, Rehoboam still ruled ove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Rehoboam sent out Adoniram, who was in charge of forced labour, but all Israel stoned him to death. King Rehoboam, however, managed to get into his chariot and escape to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srael has been in rebellion against the house of David to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ll the Israelites heard that Jeroboam had returned, they sent and called him to the assembly and made him king over all Israel. Only the tribe of Judah remained loyal to the house of Dav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Rehoboam arrived in Jerusalem, he mustered all Judah and the tribe of Benjamin – a hundred and eighty thousand able young men – to go to war against Israel and to regain the kingdom for Rehoboam son of Solom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is word of God came to Shemaiah the man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y to Rehoboam son of Solomon king of Judah, to all Judah and Benjamin, and to the rest of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the Lord says: do not go up to fight against your brothers, the Israelites. Go home, every one of you, for this is my doing.” ’ So they obeyed the word of the Lord and went home again, as the Lord had ordered.Golden calves at Bethel and 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roboam fortified Shechem in the hill country of Ephraim and lived there. From there he went out and built up Peni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roboam thought to himself, ‘The kingdom is now likely to revert to the house of Dav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these people go up to offer sacrifices at the temple of the Lord in Jerusalem, they will again give their allegiance to their lord, Rehoboam king of Judah. They will kill me and return to King Rehobo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seeking advice, the king made two golden calves. He said to the people, ‘It is too much for you to go up to Jerusalem. Here are your gods, Israel, who brought you up out of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e he set up in Bethel, and the other in 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is thing became a sin; the people came to worship the one at Bethel and went as far as Dan to worship the 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roboam built shrines on high places and appointed priests from all sorts of people, even though they were not Lev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instituted a festival on the fifteenth day of the eighth month, like the festival held in Judah, and offered sacrifices on the altar. This he did in Bethel, sacrificing to the calves he had made. And at Bethel he also installed priests at the high places he had ma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 the fifteenth day of the eighth month, a month of his own choosing, he offered sacrifices on the altar he had built at Bethel. So he instituted the festival for the Israelites and went up to the altar to make offerin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2026-10-15T16:48:11Z</dcterms:created>
  <dcterms:modified xsi:type="dcterms:W3CDTF">2026-10-15T16:48:11Z</dcterms:modified>
  <dc:title>Bible.com.au: 1 Kings 12:1-33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