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jected the advice the elders gave him and consulted the young men who had grown up with him and were serv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is your advice? How should we answer these people who say to me, “Lighten the yoke your father put o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young men who had grown up with him replied, ‘These people have said to you, “Your father put a heavy yoke on us, but make our yoke lighter.” Now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ather laid on you a heavy yoke; I will make it even heavier. My father scourged you with whips; I will scourge you with scorp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Rehoboam, as the king had said, ‘Come back to me in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nswered the people harshly. Rejecting the advice given him by the e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followed the advice of the young men and said, ‘My father made your yoke heavy; I will make it even heavier. My father scourged you with whips; I will scourge you with scorp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did not listen to the people, for this turn of events was from the Lord, to fulfil the word the Lord had spoken to Jeroboam son of Nebat through Ahijah the Shilon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that the king refused to listen to them, they answered the king:‘What share do we have in David,what part in Jesse’s son?To your tents, Israel!Look after your own house, David!’So the Israelites wen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who were living in the towns of Judah, Rehoboam still rul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rebels against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Rehoboam sent out Adoniram, who was in charge of forced labour, but all Israel stoned him to death. King Rehoboam, however, managed to get into his chariot and escap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has been in rebellion against the house of David to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ll the Israelites heard that Jeroboam had returned, they sent and called him to the assembly and made him king over all Israel. Only the tribe of Judah remained loyal to the house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hoboam arrived in Jerusalem, he mustered all Judah and the tribe of Benjamin – a hundred and eighty thousand able young men – to go to war against Israel and to regain the kingdom for Rehoboam son of Solo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word of God came to Shemaiah the man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Rehoboam son of Solomon king of Judah, to all Judah and Benjamin, and to the rest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do not go up to fight against your brothers, the Israelites. Go home, every one of you, for this is my doing.” ’ So they obeyed the word of the Lord and went home again, as the Lord had ordered.Golden calves at Bethel and 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fortified Shechem in the hill country of Ephraim and lived there. From there he went out and built up Peni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oboam thought to himself, ‘The kingdom is now likely to revert to the house of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se people go up to offer sacrifices at the temple of the Lord in Jerusalem, they will again give their allegiance to their lord, Rehoboam king of Judah. They will kill me and return to King Rehobo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for all Israel had gone there to make him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eeking advice, the king made two golden calves. He said to the people, ‘It is too much for you to go up to Jerusalem. Here are your gods, Israel, who brought you up out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he set up in Bethel, and the other in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the people came to worship the one at Bethel and went as far as Dan to worship the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built shrines on high places and appointed priests from all sorts of people, even though they were not Lev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instituted a festival on the fifteenth day of the eighth month, like the festival held in Judah, and offered sacrifices on the altar. This he did in Bethel, sacrificing to the calves he had made. And at Bethel he also installed priests at the high places he had ma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ifteenth day of the eighth month, a month of his own choosing, he offered sacrifices on the altar he had built at Bethel. So he instituted the festival for the Israelites and went up to the altar to make offer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this (he was still in Egypt, where he had fled from King Solomon), he returned from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ent for Jeroboam, and he and the whole assembly of Israel went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ut a heavy yoke on us, but now lighten the harsh labour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swered, ‘Go away for three days and then come back to me.’ So the people wen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the elders who had served his father Solomon during his lifetime. ‘How would you advise me to answer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today you will be a servant to these people and serve them and give them a favourable answer, they will always be your servant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2026-06-15T06:19:41Z</dcterms:created>
  <dcterms:modified xsi:type="dcterms:W3CDTF">2026-06-15T06:19:41Z</dcterms:modified>
  <dc:title>Bible.com.au: 1 Kings 12:1-33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