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aise be to the Lord your God, who has delighted in you and placed you on the throne of Israel. Because of the Lord’s eternal love for Israel, he has made you king to maintain justice and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120 talents of gold, large quantities of spices, and precious stones. Never again were so many spices brought in as those the queen of Sheba gave to King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s ships brought gold from Ophir; and from there they brought great cargoes of almug-wood and precious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used the almug-wood to make supports for the temple of the Lord and for the royal palace, and to make harps and lyres for the musicians. So much almug-wood has never been imported or seen since that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all she desired and asked for, besides what he had given her out of his royal bounty. Then she left and returned with her retinue to her own country.Solomon’s splend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including the revenues from merchants and traders and from all the Arabian kings and the governors of the territo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Solomon made two hundred large shields of hammered gold; six hundred shekels of gold went into each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three hundred small shields of hammered gold, with three minas of gold in each shield. The king put them in the Palace of the Forest of Leban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throne covered with ivory and overlaid with fine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its back had a rounded top. On both sides of the seat were armrests, with a lion standing beside each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had a fleet of trading ships at sea along with the ships of Hiram. Once every three years it returned carrying gold, silver and ivory, and apes and babo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hole world sought audience with Solomon to hear the wisdom God had put in his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ar after year, everyone who came brought a gift – articles of silver and gold, robes, weapons and spices, and horses and mu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accumulated chariots and horses; he had fourteen hundred chariots and twelve thousand horses, which he kept in the chariot cities and also with him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about the fame of Solomon and his relationship to the Lord, she came to test Solomon with hard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Kue – the royal merchants purchased them from Kue at the current pr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imported a chariot from Egypt for six hundred shekels of silver, and a horse for a hundred and fifty. They also exported them to all the kings of the Hittites and of the Arame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riving at Jerusalem with a very great caravan – with camels carrying spices, large quantities of gold, and precious stones – she came to Solomon and talked with him about all that she had on her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answered all her questions; nothing was too hard for the king to explain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queen of Sheba saw all the wisdom of Solomon and the palace he had bui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od on his table, the seating of his officials, the attending servants in their robes, his cupbearers, and the burnt offerings he made at the temple of the Lord, she was overwhel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 not believe these things until I came and saw with my own eyes. Indeed, not even half was told me; in wisdom and wealth you have far exceeded the report I hear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2026-06-02T20:06:47Z</dcterms:created>
  <dcterms:modified xsi:type="dcterms:W3CDTF">2026-06-02T20:06:47Z</dcterms:modified>
  <dc:title>Bible.com.au: 1 Kings 10:1-29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