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does not love does not know God, because God is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God showed his love among us: he sent his one and only Son into the world that we might live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love: not that we loved God, but that he loved us and sent his Son as an atoning sacrifice for ou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since God so loved us, we also ought to love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one has ever seen God; but if we love one another, God lives in us and his love is made complete i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how we know that we live in him and he in us: he has given us of his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have seen and testify that the Father has sent his Son to be the Saviour of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one acknowledges that Jesus is the Son of God, God lives in them and they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we know and rely on the love God has for us.God is love. Whoever lives in love lives in God, and God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how love is made complete among us so that we will have confidence on the day of judgment: in this world we are like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 denying the incar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in love. But perfect love drives out fear, because fear has to do with punishment. The one who fears is not made perfect in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he first loved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ever claims to love God yet hates a brother or sister is a liar. For whoever does not love their brother and sister, whom they have seen, cannot love God, whom they have not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has given us this command: anyone who loves God must also love their brother and si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 not believe every spirit, but test the spirits to see whether they are from God, because many false prophets have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you can recognise the Spirit of God: every spirit that acknowledges that Jesus Christ has come in the flesh is from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very spirit that does not acknowledge Jesus is not from God. This is the spirit of the antichrist, which you have heard is coming and even now is already in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dear children, are from God and have overcome them, because the one who is in you is greater than the one who is in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from the world and therefore speak from the viewpoint of the world, and the world listens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are from God, and whoever knows God listens to us; but whoever is not from God does not listen to us. This is how we recognise the Spirit of truth and the spirit of falsehood.God’s love and 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let us love one another, for love comes from God. Everyone who loves has been born of God and knows Go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2026-05-22T13:25:49Z</dcterms:created>
  <dcterms:modified xsi:type="dcterms:W3CDTF">2026-05-22T13:25:49Z</dcterms:modified>
  <dc:title>Bible.com.au: 1 John 4:1-21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