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one who is born of God will continue to sin, because God’s seed remains in them; they cannot go on sinning, because they have been bor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we know who the children of God are and who the children of the devil are: anyone who does not do what is right is not God’s child, nor is anyone who does not love their brother and sister.More on love and hat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the message you heard from the beginning: we should love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be like Cain, who belonged to the evil one and murdered his brother. And why did he murder him? Because his own actions were evil and his brother’s were righte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be surprised, my brothers and sisters, if the world hates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we have passed from death to life, because we love each other. Anyone who does not love remains in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 hates a brother or sister is a murderer, and you know that no murderer has eternal life residing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how we know what love is: Jesus Christ laid down his life for us. And we ought to lay down our lives for our brothers and sis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has material possessions and sees a brother or sister in need but has no pity on them, how can the love of God be in that per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r children, let us not love with words or speech but with actions and in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what great love the Father has lavished on us, that we should be called children of God! And that is what we are! The reason the world does not know us is that it did not know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how we know that we belong to the truth and how we set our hearts at rest in his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our hearts condemn us, we know that God is greater than our hearts, and he knows ever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friends, if our hearts do not condemn us, we have confidence befor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ceive from him anything we ask, because we keep his commands and do what pleases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is is his command: to believe in the name of his Son, Jesus Christ, and to love one another as he commande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ne who keeps God’s commands lives in him, and he in them. And this is how we know that he lives in us: we know it by the Spirit he gave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s, now we are children of God, and what we will be has not yet been made known. But we know that when Christ appears, we shall be like him, for we shall see him as he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who have this hope in him purify themselves, just as he is p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sins breaks the law; in fact, sin is lawless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know that he appeared so that he might take away our sins. And in him is no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one who lives in him keeps on sinning. No-one who continues to sin has either seen him or know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children, do not let anyone lead you astray. The one who does what is right is righteous, just as he is righte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does what is sinful is of the devil, because the devil has been sinning from the beginning. The reason the Son of God appeared was to destroy the devil’s work.]]></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2026-06-12T00:01:04Z</dcterms:created>
  <dcterms:modified xsi:type="dcterms:W3CDTF">2026-06-12T00:01:04Z</dcterms:modified>
  <dc:title>Bible.com.au: 1 John 3:1-24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