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9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one who claims to be in the light but hates a brother or sister is still in the dark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yone who loves their brother and sister lives in the light, and there is nothing in them to make them stum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nyone who hates a brother or sister is in the darkness and walks around in the darkness. They do not know where they are going, because the darkness has blinded them.Reasons for wri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am writing to you, dear children,because your sins have been forgiven on account of his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writing to you, fathers,because you know him who is from the beginning.I am writing to you, young men,because you have overcome the evil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rite to you, dear children,because you know the Father.I write to you, fathers,because you know him who is from the beginning.I write to you, young men,because you are strong,and the word of God lives in you,and you have overcome the evil one.On not loving the wor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 not love the world or anything in the world. If anyone loves the world, love for the Father is not in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everything in the world – the lust of the flesh, the lust of the eyes, and the pride of life – comes not from the Father but from the worl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world and its desires pass away, but whoever does the will of God lives for ever.Warnings against denying the 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ear children, this is the last hour; and as you have heard that the antichrist is coming, even now many antichrists have come. This is how we know it is the last h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y dear children, I write this to you so that you will not sin. But if anybody does sin, we have an advocate with the Father – Jesus Christ, the Righteous O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went out from us, but they did not really belong to us. For if they had belonged to us, they would have remained with us; but their going showed that none of them belonged to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you have an anointing from the Holy One, and all of you know the tr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do not write to you because you do not know the truth, but because you do know it and because no lie comes from the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is the liar? It is whoever denies that Jesus is the Christ. Such a person is the antichrist – denying the Father and the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one who denies the Son has the Father; whoever acknowledges the Son has the Father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for you, see that what you have heard from the beginning remains in you. If it does, you also will remain in the Son and in the Fat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is is what he promised us – eternal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am writing these things to you about those who are trying to lead you astr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for you, the anointing you received from him remains in you, and you do not need anyone to teach you. But as his anointing teaches you about all things and as that anointing is real, not counterfeit – just as it has taught you, remain in him.God’s children and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dear children, continue in him, so that when he appears we may be confident and unashamed before him at his com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is the atoning sacrifice for our sins, and not only for ours but also for the sins of the whole world.Love and hatred for fellow believ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know that he is righteous, you know that everyone who does what is right has been born of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know that we have come to know him if we keep his comm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ever says, ‘I know him,’ but does not do what he commands is a liar, and the truth is not in that per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anyone obeys his word, love for God is truly made complete in them. This is how we know we are i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claims to live in him must live as Jesus d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ear friends, I am not writing you a new command but an old one, which you have had since the beginning. This old command is the message you have he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et I am writing you a new command; its truth is seen in him and in you, because the darkness is passing and the true light is already shining.]]></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2026-05-23T18:40:51Z</dcterms:created>
  <dcterms:modified xsi:type="dcterms:W3CDTF">2026-05-23T18:40:51Z</dcterms:modified>
  <dc:title>Bible.com.au: 1 John 2:1-29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