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claim to be without sin, we deceive ourselves and the truth is not in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confess our sins, he is faithful and just and will forgive us our sins and purify us from all un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claim we have not sinned, we make him out to be a liar and his word is not in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ncarnation of the Word of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which was from the beginning, which we have heard, which we have seen with our eyes, which we have looked at and our hands have touched – this we proclaim concerning the Word of l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ife appeared; we have seen it and testify to it, and we proclaim to you the eternal life, which was with the Father and has appeared to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proclaim to you what we have seen and heard, so that you also may have fellowship with us. And our fellowship is with the Father and with his Son,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write this to make our joy complete.Light and darkness, sin and forgive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the message we have heard from him and declare to you: God is light; in him there is no darkness at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claim to have fellowship with him and yet walk in the darkness, we lie and do not live out the tr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we walk in the light, as he is in the light, we have fellowship with one another, and the blood of Jesus, his Son, purifies us from all sin.]]></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2026-06-11T23:56:30Z</dcterms:created>
  <dcterms:modified xsi:type="dcterms:W3CDTF">2026-06-11T23:56:30Z</dcterms:modified>
  <dc:title>Bible.com.au: 1 John 1:1-10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