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I say this merely on human authority? Doesn’t the Law say the same 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is written in the Law of Moses: ‘Do not muzzle an ox while it is treading out the grain.’ Is it about oxen that God is concer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rely he says this for us, doesn’t he? Yes, this was written for us, because whoever ploughs and threshes should be able to do so in the hope of sharing in the harv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we have sown spiritual seed among you, is it too much if we reap a material harvest from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thers have this right of support from you, shouldn’t we have it all the more?But we did not use this right. On the contrary, we put up with anything rather than hinder the gospel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you know that those who serve in the temple get their food from the temple, and that those who serve at the altar share in what is offered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ame way, the Lord has commanded that those who preach the gospel should receive their living from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have not used any of these rights. And I am not writing this in the hope that you will do such things for me, for I would rather die than allow anyone to deprive me of this bo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n I preach the gospel, I cannot boast, since I am compelled to preach. Woe to me if I do not preach the gosp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 preach voluntarily, I have a reward; if not voluntarily, I am simply discharging the trust committed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rights as an apos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then is my reward? Just this: that in preaching the gospel I may offer it free of charge, and so not make full use of my rights as a preacher of the gospel.Paul’s use of his freedo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gh I am free and belong to no-one, I have made myself a slave to everyone, to win as many as pos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Jews I became like a Jew, to win the Jews. To those under the law I became like one under the law (though I myself am not under the law), so as to win those under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those not having the law I became like one not having the law (though I am not free from God’s law but am under Christ’s law), so as to win those not having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he weak I became weak, to win the weak. I have become all things to all people so that by all possible means I might save s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do all this for the sake of the gospel, that I may share in its blessings.The need for self-discipl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you not know that in a race all the runners run, but only one gets the prize? Run in such a way as to get the priz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ho competes in the games goes into strict training. They do it to get a crown that will not last; but we do it to get a crown that will last for 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I do not run like someone running aimlessly; I do not fight like a boxer beating the 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I strike a blow to my body and make it my slave so that after I have preached to others, I myself will not be disqualified for the priz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 I not free? Am I not an apostle? Have I not seen Jesus our Lord? Are you not the result of my work in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ough I may not be an apostle to others, surely I am to you! For you are the seal of my apostleship in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my defence to those who sit in judgment on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we have the right to food and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we have the right to take a believing wife along with us, as do the other apostles and the Lord’s brothers and Ceph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r is it only I and Barnabas who lack the right to not work for a l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serves as a soldier at his own expense? Who plants a vineyard and does not eat its grapes? Who tends a flock and does not drink the milk?]]></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2026-06-15T05:49:38Z</dcterms:created>
  <dcterms:modified xsi:type="dcterms:W3CDTF">2026-06-15T05:49:38Z</dcterms:modified>
  <dc:title>Bible.com.au: 1 Corinthians 9:1-27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