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871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od does not bring us near to God; we are no worse if we do not eat, and no better if we do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careful, however, that the exercise of your rights does not become a stumbling-block to the weak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someone with a weak conscience sees you, with all your knowledge, eating in an idol’s temple, won’t that person be emboldened to eat what is sacrificed to idol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is weak brother or sister, for whom Christ died, is destroyed by your know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in against them in this way and wound their weak conscience, you sin against Chri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f what I eat causes my brother or sister to fall into sin, I will never eat meat again, so that I will not cause them to fal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food sacrificed to idol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out food sacrificed to idols: we know that ‘We all possess knowledge.’ But knowledge puffs up while love builds u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hink they know something do not yet know as they ought to kn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ever loves God is known by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about eating food sacrificed to idols: we know that ‘An idol is nothing at all in the world’ and that ‘There is no God but one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if there are so-called gods, whether in heaven or on earth (as indeed there are many ‘gods’ and many ‘lords’)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for us there is but one God, the Father, from whom all things came and for whom we live; and there is but one Lord, Jesus Christ, through whom all things came and through whom we li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 everyone possesses this knowledge. Some people are still so accustomed to idols that when they eat sacrificial food they think of it as having been sacrificed to a god, and since their conscience is weak, it is defil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2026-05-26T04:47:46Z</dcterms:created>
  <dcterms:modified xsi:type="dcterms:W3CDTF">2026-05-26T04:47:46Z</dcterms:modified>
  <dc:title>Bible.com.au: 1 Corinthians 8:1-13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