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o the unmarried and the widows I say: it is good for them to stay unmarried, as I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cannot control themselves, they should marry, for it is better to marry than to burn with pa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married I give this command (not I, but the Lord): a wife must not separate from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he does, she must remain unmarried or else be reconciled to her husband. And a husband must not divorce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rest I say this (I, not the Lord): If any brother has a wife who is not a believer and she is willing to live with him, he must no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woman has a husband who is not a believer and he is willing to live with her, she must not divorc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has been sanctified through his wife, and the unbelieving wife has been sanctified through her believing husband. Otherwise your children would be unclean, but as it is, they ar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er leaves, let it be so. The brother or the sister is not bound in such circumstances; God has called us to liv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do you know, wife, whether you will save your husband? Or, how do you know, husband, whether you will save your wife?Concerning change of sta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each person should live as a believer in whatever situation the Lord has assigned to them, just as God has called them. This is the rule I lay down in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married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 man already circumcised when he was called? He should not become uncircumcised. Was a man uncircumcised when he was called? He should not be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Keeping God’s commands is what cou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person should remain in the situation they were in when God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re you a slave when you were called? Don’t let it trouble you – although if you can gain your freedom,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one who was a slave when called to faith in the Lord is the Lord’s freed person; similarly, the one who was free when called is Christ’s sl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ere bought at a price; do not become slaves of human be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others and sisters, each person, as responsible to God, should remain in the situation they were in when God called them.Concerning the unmarr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out virgins: I have no command from the Lord, but I give a judgment as one who by the Lord’s mercy is trustworth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e present crisis, I think that it is good for a man to remain as he 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you pledged to a woman? Do not seek to be released. Are you free from such a commitment? Do not look for a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or the matters you wrote about: ‘It is good for a man not to have sexual relations with a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o marry, you have not sinned; and if a virgin marries, she has not sinned. But those who marry will face many troubles in this life, and I want to spare you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I mean, brothers and sisters, is that the time is short. From now on those who have wives should live as if they do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mourn, as if they did not; those who are happy, as if they were not; those who buy something, as if it were not theirs to k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who use the things of the world, as if not engrossed in them. For this world in its present form is passing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ould like you to be free from concern. An unmarried man is concerned about the Lord’s affairs – how he can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married man is concerned about the affairs of this world – how he can please his wif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interests are divided. An unmarried woman or virgin is concerned about the Lord’s affairs: her aim is to be devoted to the Lord in both body and spirit. But a married woman is concerned about the affairs of this world – how she can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saying this for your own good, not to restrict you, but that you may live in a right way in undivided devotion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anyone is worried that he might not be acting honourably towards the virgin he is engaged to, and if his passions are too strong and he feels he ought to marry, he should do as he wants. He is not sinning. They should get marr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man who has settled the matter in his own mind, who is under no compulsion but has control over his own will, and who has made up his mind not to marry the virgin – this man also does the right 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ince sexual immorality is occurring, each man should have sexual relations with his own wife, and each woman with her own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who marries the virgin does right, but he who does not marry her does be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oman is bound to her husband as long as he lives. But if her husband dies, she is free to marry anyone she wishes, but he must belong to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my judgment, she is happier if she stays as she is – and I think that I too have the Spirit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usband should fulfil his marital duty to his wife, and likewise the wife to her husb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does not have authority over her own body but yields it to her husband. In the same way, the husband does not have authority over his own body but yields it to his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deprive each other except perhaps by mutual consent and for a time, so that you may devote yourselves to prayer. Then come together again so that Satan will not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y this as a concession, not as a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that all of you were as I am. But each of you has your own gift from God; one has this gift, another has tha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2026-06-15T08:26:46Z</dcterms:created>
  <dcterms:modified xsi:type="dcterms:W3CDTF">2026-06-15T08:26:46Z</dcterms:modified>
  <dc:title>Bible.com.au: 1 Corinthians 7:1-40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