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1884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Corinthians 5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let us keep the Festival, not with the old bread leavened with malice and wickedness, but with the unleavened bread of sincerity and tru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rote to you in my letter not to associate with sexually immoral people –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at all meaning the people of this world who are immoral, or the greedy and swindlers, or idolaters. In that case you would have to leave this worl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I am writing to you that you must not associate with anyone who claims to be a brother or sister but is sexually immoral or greedy, an idolater or slanderer, a drunkard or swindler. Do not even eat with such peopl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business is it of mine to judge those outside the church? Are you not to judge those inside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will judge those outside. ‘Expel the wicked person from among you.’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aling with a case of incest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actually reported that there is sexual immorality among you, and of a kind that even pagans do not tolerate: a man is sleeping with his father’s wif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ou are proud! Shouldn’t you rather have gone into mourning and have put out of your fellowship the man who has been doing this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my part, even though I am not physically present, I am with you in spirit. As one who is present with you in this way, I have already passed judgment in the name of our Lord Jesus on the one who has been doing thi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when you are assembled and I am with you in spirit, and the power of our Lord Jesus is present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nd this man over to Satan for the destruction of the flesh, so that his spirit may be saved on the day of the Lor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boasting is not good. Don’t you know that a little yeast leavens the whole batch of dough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t rid of the old yeast, so that you may be a new unleavened batch – as you really are. For Christ, our Passover lamb, has been sacrific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7">
  <a:themeElements>
    <a:clrScheme name="Theme1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2026-06-15T05:49:31Z</dcterms:created>
  <dcterms:modified xsi:type="dcterms:W3CDTF">2026-06-15T05:49:31Z</dcterms:modified>
  <dc:title>Bible.com.au: 1 Corinthians 5:1-13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