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825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5:1-5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surrection of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brothers and sisters, I want to remind you of the gospel I preached to you, which you received and on which you have taken your st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y this gospel you are saved, if you hold firmly to the word I preached to you. Otherwise, you have believed in va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hat I received I passed on to you as of first importance: that Christ died for our sins according to the Scriptur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he was buried, that he was raised on the third day according to the Scriptu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at he appeared to Cephas, and then to the Twel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 that, he appeared to more than five hundred of the brothers and sisters at the same time, most of whom are still living, though some have fallen aslee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appeared to James, then to all the apostl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last of all he appeared to me also, as to one abnormally b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I am the least of the apostles and do not even deserve to be called an apostle, because I persecuted the church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by the grace of God I am what I am, and his grace to me was not without effect. No, I worked harder than all of them – yet not I, but the grace of God that was with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ther, then, it is I or they, this is what we preach, and this is what you believed.The resurrection of the d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it is preached that Christ has been raised from the dead, how can some of you say that there is no resurrection of the dea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re is no resurrection of the dead, then not even Christ has been rais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Christ has not been raised, our preaching is useless and so is your fa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 than that, we are then found to be false witnesses about God, for we have testified about God that he raised Christ from the dead. But he did not raise him if in fact the dead are not rais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f the dead are not raised, then Christ has not been raised ei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Christ has not been raised, your faith is futile; you are still in your s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ose also who have fallen asleep in Christ are lo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only for this life we have hope in Christ, we are of all people most to be piti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Christ has indeed been raised from the dead, the firstfruits of those who have fallen aslee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since death came through a man, the resurrection of the dead comes also through a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as in Adam all die, so in Christ all will be made a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each in turn: Christ, the firstfruits; then, when he comes, those who belong to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 end will come, when he hands over the kingdom to God the Father after he has destroyed all dominion, authority and pow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must reign until he has put all his enemies under his fee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ast enemy to be destroyed is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he ‘has put everything under his feet’. Now when it says that ‘everything’ has been put under him, it is clear that this does not include God himself, who put everything under Chri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he has done this, then the Son himself will be made subject to him who put everything under him, so that God may be all in al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if there is no resurrection, what will those do who are baptised for the dead? If the dead are not raised at all, why are people baptised for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as for us, why do we endanger ourselves every hou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face death every day – yes, just as surely as I boast about you in Christ Jesus our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I fought wild beasts in Ephesus with no more than human hopes, what have I gained? If the dead are not raised,‘Let us eat and drink,for tomorrow we di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o not be misled: ‘Bad company corrupts good charact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Come back to your senses as you ought, and stop sinning; for there are some who are ignorant of God – I say this to your shame.The resurrection bod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someone will ask, ‘How are the dead raised? With what kind of body will they co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ow foolish! What you sow does not come to life unless it di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en you sow, you do not plant the body that will be, but just a seed, perhaps of wheat or of something el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God gives it a body as he has determined, and to each kind of seed he gives its own bod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ot all flesh is the same: people have one kind of flesh, animals have another, birds another and fish anoth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 are also heavenly bodies and there are earthly bodies; but the splendour of the heavenly bodies is one kind, and the splendour of the earthly bodies is anot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un has one kind of splendour, the moon another and the stars another; and star differs from star in splendou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o will it be with the resurrection of the dead. The body that is sown is perishable, it is raised imperishab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it is sown in dishonour, it is raised in glory; it is sown in weakness, it is raised in powe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t is sown a natural body, it is raised a spiritual body.If there is a natural body, there is also a spiritual bod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So it is written: ‘The first man Adam became a living being’; the last Adam, a life-giving spir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spiritual did not come first, but the natural, and after that the spiritu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first man was of the dust of the earth; the second man is of heave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s was the earthly man, so are those who are of the earth; and as is the heavenly man, so also are those who are of heav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ust as we have borne the image of the earthly man, so shall we bear the image of the heavenly ma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declare to you, brothers and sisters, that flesh and blood cannot inherit the kingdom of God, nor does the perishable inherit the imperishabl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Listen, I tell you a mystery: we will not all sleep, but we will all be changed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in a flash, in the twinkling of an eye, at the last trumpet. For the trumpet will sound, the dead will be raised imperishable, and we will be chang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e perishable must clothe itself with the imperishable, and the mortal with immortalit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When the perishable has been clothed with the imperishable, and the mortal with immortality, then the saying that is written will come true: ‘Death has been swallowed up in victor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re, O death, is your victory?Where, O death, is your sting?’]]></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sting of death is sin, and the power of sin is the law.]]></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anks be to God! He gives us the victory through our Lord Jesus Chris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refore, my dear brothers and sisters, stand firm. Let nothing move you. Always give yourselves fully to the work of the Lord, because you know that your labour in the Lord is not in vai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2026-10-15T12:10:29Z</dcterms:created>
  <dcterms:modified xsi:type="dcterms:W3CDTF">2026-10-15T12:10:29Z</dcterms:modified>
  <dc:title>Bible.com.au: 1 Corinthians 15:1-58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