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if the trumpet does not sound a clear call, who will get ready for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t is with you. Unless you speak intelligible words with your tongue, how will anyone know what you are saying? You will just be speaking into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doubtedly there are all sorts of languages in the world, yet none of them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do not grasp the meaning of what someone is saying, I am a foreigner to the speaker, and the speaker is a foreigner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t is with you. Since you are eager for gifts of the Spirit, try to excel in those that build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reason the one who speaks in a tongue should pray that they may interpret what they s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s, but my mind is unfruit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at shall I do? I will pray with my spirit, but I will also pray with my understanding; I will sing with my spirit, but I will also sing with my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wise when you are praising God in the Spirit, how can someone else, who is now put in the position of an enquirer, say ‘Amen’ to your thanksgiving, since they do not know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giving thanks well enough, but no-one else is edif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elligibility in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tongues more than all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n the church I would rather speak five intelligible words to instruct others than ten thousand words in a tong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others and sisters, stop thinking like children. In regard to evil be infants, but in your thinking be adul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With other tonguesand through the lips of foreignersI will speak to this people,but even then they will not listen to me,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ngues, then, are a sign, not for believers but for unbelievers; prophecy, however, is not for unbelievers but for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f the whole church comes together and everyone speaks in tongues, and enquirers or unbelievers come in, will they not say that you are out of your m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n unbeliever or an enquirer comes in while everyone is prophesying, they are convicted of sin and are brought under judgment by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 secrets of their hearts are laid bare. So they will fall down and worship God, exclaiming, ‘God is really among you!’Good order in wors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shall we say, brothers and sisters? When you come together, each of you has a hymn, or a word of instruction, a revelation, a tongue or an interpretation. Everything must be done so that the church may be built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one speaks in a tongue, two – or at the most three – should speak, one at a time, and someone must interpr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the way of love and eagerly desire gifts of the Spirit, especially prophec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is no interpreter, the speaker should keep quiet in the church and speak to himself and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rophets should speak, and the others should weigh carefully what is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a revelation comes to someone who is sitting down, the first speaker should sto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can all prophesy in turn so that everyone may be instructed and encour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pirits of prophets are subject to the control of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a God of disorder but of peace – as in all the congregations of the Lord’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omen should remain silent in the churches. They are not allowed to speak, but must be in submission, as the law s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enquire about something, they should ask their own husbands at home; for it is disgraceful for a woman to speak in the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d the word of God originate with you? Or are you the only people it has 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thinks they are a prophet or otherwise gifted by the Spirit, let them acknowledge that what I am writing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nyone who speaks in a tongue does not speak to people but to God. Indeed, no-one understands them; they utter mysteries by the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one ignores this, they will themselves be igno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my brothers and sisters, be eager to prophesy, and do not forbid speaking in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everything should be done in a fitting and orderly w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one who prophesies speaks to people for their strengthening, encouraging and comfo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one who speaks in a tongue edifies themselves, but the one who prophesies edifies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like every one of you to speak in tongues, but even more to prophesy. The one who prophesies is greater than the one who speaks in tongues, unless someone interprets, so that the church may be ed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others and sisters, if I come to you and speak in tongues, what good will I be to you, unless I bring you some revelation or knowledge or prophecy or word of instru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n the case of lifeless things that make sounds, such as the pipe or harp, how will anyone know what tune is being played unless there is a distinction in the not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2026-08-03T01:57:00Z</dcterms:created>
  <dcterms:modified xsi:type="dcterms:W3CDTF">2026-08-03T01:57:00Z</dcterms:modified>
  <dc:title>Bible.com.au: 1 Corinthians 14:1-40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