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314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in part and we prophesy in par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completeness comes, what is in part disappea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a child, I talked like a child, I thought like a child, I reasoned like a child. When I became a man, I put the ways of childhood behind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we see only a reflection as in a mirror; then we shall see face to face. Now I know in part; then I shall know fully, even as I am fully kn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these three remain: faith, hope and love. But the greatest of these is 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peak in the tongues of men or of angels, but do not have love, I am only a resounding gong or a clanging cymb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the gift of prophecy and can fathom all mysteries and all knowledge, and if I have a faith that can move mountains, but do not have love, I am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give all I possess to the poor and give over my body to hardship that I may boast, but do not have love, I gain not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is patient, love is kind. It does not envy, it does not boast, it is not prou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oes not dishonour others, it is not self-seeking, it is not easily angered, it keeps no record of wro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does not delight in evil but rejoices with the tr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always protects, always trusts, always hopes, always persever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ever fails. But where there are prophecies, they will cease; where there are tongues, they will be stilled; where there is knowledge, it will pass a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2026-06-18T20:39:39Z</dcterms:created>
  <dcterms:modified xsi:type="dcterms:W3CDTF">2026-06-18T20:39:39Z</dcterms:modified>
  <dc:title>Bible.com.au: 1 Corinthians 13:1-13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