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o one there is given through the Spirit a message of wisdom, to another a message of knowledge by means of the same Spir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 another faith by the same Spirit, to another gifts of healing by that one Spir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another miraculous powers, to another prophecy, to another distinguishing between spirits, to another speaking in different kinds of tongues, and to still another the interpretation of tongu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se are the work of one and the same Spirit, and he distributes them to each one, just as he determines.Unity and diversity in the bod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ust as a body, though one, has many parts, but all its many parts form one body, so it is with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e were all baptised by one Spirit so as to form one body – whether Jews or Gentiles, slave or free – and we were all given the one Spirit to drin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o the body is not made up of one part but of man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if the foot should say, ‘Because I am not a hand, I do not belong to the body,’ it would not for that reason stop being part of the bod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the ear should say, ‘Because I am not an eye, I do not belong to the body,’ it would not for that reason stop being part of the bod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the whole body were an eye, where would the sense of hearing be? If the whole body were an ear, where would the sense of smell b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cerning spiritual gif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n fact God has placed the parts in the body, every one of them, just as he wanted them to b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they were all one part, where would the body b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it is, there are many parts, but one bod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eye cannot say to the hand, ‘I don’t need you!’ And the head cannot say to the feet, ‘I don’t need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e contrary, those parts of the body that seem to be weaker are indispensab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parts that we think are less honourable we treat with special honour. And the parts that are unpresentable are treated with special modes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ile our presentable parts need no special treatment. But God has put the body together, giving greater honour to the parts that lacked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that there should be no division in the body, but that its parts should have equal concern for each o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one part suffers, every part suffers with it; if one part is honoured, every part rejoices with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you are the body of Christ, and each one of you is a part of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bout the gifts of the Spirit, brothers and sisters, I do not want you to be uninform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God has placed in the church first of all apostles, second prophets, third teachers, then miracles, then gifts of healing, of helping, of guidance, and of different kinds of tongu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re all apostles? Are all prophets? Are all teachers? Do all work miracl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o all have gifts of healing? Do all speak in tongues? Do all interpre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eagerly desire the greater gifts.Love is indispensableAnd yet I will show you the most excellent w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know that when you were pagans, somehow or other you were influenced and led astray to dumb idol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I want you to know that no-one who is speaking by the Spirit of God says, ‘Jesus be cursed,’ and no-one can say, ‘Jesus is Lord,’ except by the Holy Spir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are different kinds of gifts, but the same Spirit distributes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are different kinds of service, but the sam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are different kinds of working, but in all of them and in everyone it is the same God at wor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o each one the manifestation of the Spirit is given for the common good.]]></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2026-06-23T06:03:30Z</dcterms:created>
  <dcterms:modified xsi:type="dcterms:W3CDTF">2026-06-23T06:03:30Z</dcterms:modified>
  <dc:title>Bible.com.au: 1 Corinthians 12:1-31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