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should not commit sexual immorality, as some of them did – and in one day twenty-three thousand of them d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should not test Christ, as some of them did – and were killed by snak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o not grumble, as some of them did – and were killed by the destroying ang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happened to them as examples and were written down as warnings for us, on whom the culmination of the ages has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f you think you are standing firm, be careful that you don’t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temptation has overtaken you except what is common to mankind. And God is faithful; he will not let you be tempted beyond what you can bear. But when you are tempted, he will also provide a way out so that you can endure it.Idol feasts and the Lord’s Supp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my dear friends, flee from idola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to sensible people; judge for yourselves what I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s not the cup of thanksgiving for which we give thanks a participation in the blood of Christ? And is not the bread that we break a participation in the body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re is one loaf, we, who are many, are one body, for we all share the one lo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from Israel’s his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the people of Israel: do not those who eat the sacrifices participate in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I mean then that food sacrificed to an idol is anything, or that an idol is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but the sacrifices of pagans are offered to demons, not to God, and I do not want you to be participants with dem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annot drink the cup of the Lord and the cup of demons too; you cannot have a part in both the Lord’s table and the table of dem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we trying to arouse the Lord’s jealousy? Are we stronger than he?The believer’s free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the right to do anything,’ you say – but not everything is beneficial. ‘I have the right to do anything’ – but not everything is construct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one should seek their own good, but the g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anything sold in the meat market without raising questions of consc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earth is the Lord’s, and everything in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 unbeliever invites you to a meal and you want to go, eat whatever is put before you without raising questions of consc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do not want you to be ignorant of the fact, brothers and sisters, that our ancestors were all under the cloud and that they all passed through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omeone says to you, ‘This has been offered in sacrifice,’ then do not eat it, both for the sake of the one who told you and for the sake of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m referring to the other person’s conscience, not yours. For why is my freedom being judged by another’s consci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take part in the meal with thankfulness, why am I denounced because of something I thank God f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ther you eat or drink or whatever you do, do it all for the glory of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cause anyone to stumble, whether Jews, Greeks or the church of God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 try to please everyone in every way. For I am not seeking my own good but the good of many, so that they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ll baptised into Moses in the cloud and in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ate the same spiritual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rank the same spiritual drink; for they drank from the spiritual rock that accompanied them, and that rock wa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God was not pleased with most of them; their bodies were scattered in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occurred as examples to keep us from setting our hearts on evil things as they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idolaters, as some of them were; as it is written: ‘The people sat down to eat and drink and got up to indulge in revelry.’]]></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2026-06-02T19:58:04Z</dcterms:created>
  <dcterms:modified xsi:type="dcterms:W3CDTF">2026-06-02T19:58:04Z</dcterms:modified>
  <dc:title>Bible.com.au: 1 Corinthians 10:1-33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