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to be an apostle of Christ Jesus by the will of God, and our brother Sosth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church of God in Corinth, to those sanctified in Christ Jesus and called to be his holy people, together with all those everywhere who call on the name of our Lord Jesus Christ – their Lord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and peace to you from God our Father and the Lord Jesus Christ.Thanksgiv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ways thank my God for you because of his grace given you i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 him you have been enriched in every way – with all kinds of speech and with all knowledg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thus confirming our testimony about Christ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ou do not lack any spiritual gift as you eagerly wait for our Lord Jesus Christ to be rev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also keep you firm to the end, so that you will be blameless o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who has called you into fellowship with his Son, Jesus Christ our Lord.A church divided over lea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ppeal to you, brothers and sisters, in the name of our Lord Jesus Christ, that all of you agree with one another in what you say and that there be no divisions among you, but that you be perfectly united in mind and tho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brothers and sisters, some from Chloe’s household have informed me that there are quarrel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I mean is this: one of you says, ‘I follow Paul’; another, ‘I follow Apollos’; another, ‘I follow Cephas’; still another, ‘I follow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Were you baptised in the name of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did not baptise any of you except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one can say that you were baptised in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s, I also baptised the household of Stephanas; beyond that, I don’t remember if I baptised anyone e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did not send me to baptise, but to preach the gospel – not with wisdom and eloquence, lest the cross of Christ be emptied of its power.Christ crucified is God’s power and wis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message of the cross is foolishness to those who are perishing, but to us who are being saved it is the pow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I will destroy the wisdom of the wise;the intelligence of the intelligent I will frustr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wise person? Where is the teacher of the law? Where is the philosopher of this age? Has not God made foolish the wisdom of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in the wisdom of God the world through its wisdom did not know him, God was pleased through the foolishness of what was preached to save those who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ws demand signs and Greeks look fo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a stumbling-block to Jews and foolishness to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o those whom God has called, both Jews and Greeks, Christ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foolishness of God is wiser than human wisdom, and the weakness of God is stronger than human streng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others and sisters, think of what you were when you were called. Not many of you were wise by human standards; not many were influential; not many were of noble bi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chose the foolish things of the world to shame the wise; God chose the weak things of the world to shame the str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chose the lowly things of this world and the despised things – and the things that are not – to nullify the things that 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no-one may boast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is because of him that you are in Christ Jesus, who has become for us wisdom from God – that is, our righteousness, holiness and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as it is written: ‘Let the one who boasts boast in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2026-09-29T22:15:43Z</dcterms:created>
  <dcterms:modified xsi:type="dcterms:W3CDTF">2026-09-29T22:15:43Z</dcterms:modified>
  <dc:title>Bible.com.au: 1 Corinthians 1:1-31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