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from Benjamin, as listed in their genealogy, numbered 956. All these men were heads of their famil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priests:Jedaiah; Jehoiarib; Jak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zariah son of Hilkiah, the son of Meshullam, the son of Zadok, the son of Meraioth, the son of Ahitub, the official in charge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aiah son of Jeroham, the son of Pashhur, the son of Malkijah;and Maasai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who were heads of families, numbered 1,760. They were able men, responsible for ministering in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Levites:Shemaiah son of Hasshub, the son of Azrikam, the son of Hashabiah, a Merar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kbakkar, Heresh, Galal and Mattaniah son of Mika, the son of Zik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badiah son of Shemaiah, the son of Galal, the son of Jeduthun;and Berekiah son of Asa, the son of Elkanah, who lived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atekeepers:Shallum, Akkub, Talmon, Ahiman and their fellow Levites, Shallum their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ing stationed at the King’s Gate on the east, up to the present time. These were the gatekeepers belonging to the camp of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Israel was listed in the genealogies in the book of the kings of Israel and Judah. They were taken captive to Babylon because of their unfaithfulness.The people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son of Kore, the son of Ebiasaph, the son of Korah, and his fellow gatekeepers from his family (the Korahites) were responsible for guarding the thresholds of the tent just as their ancestors had been responsible for guarding the entrance to the dwelling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arlier times Phinehas son of Eleazar was the official in charge of the gatekeepers,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the gatekeeper at the entrance to the tent of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together, those chosen to be gatekeepers at the thresholds numbered 212. They were registered by genealogy in their villages.The gatekeepers had been assigned to their positions of trust by David and Samuel the se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nd their descendants were in charge of guarding the gates of the house of the Lord – the house called the tent of mee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atekeepers were on the four sides: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fellow Levites in their villages had to come from time to time and share their duties for seven-day peri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four principal gatekeepers, who were Levites, were entrusted with the responsibility for the rooms and treasuries in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ould spend the night stationed round the house of God, because they had to guard it; and they had charge of the key for opening it each mor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m were in charge of the articles used in the temple service; they counted them when they were brought in and when they were taken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to resettle on their own property in their own towns were some Israelites, priests, Levites and temple serva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assigned to take care of the furnishings and all the other articles of the sanctuary, as well as the special flour and wine, and the olive oil, incense and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ome of the priests took care of mixing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evite named Mattithiah, the firstborn son of Shallum the Korahite, was entrusted with the responsibility for baking the offering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of the Kohathites, their fellow Levites, were in charge of preparing for every Sabbath the bread set out on the tab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were musicians, heads of Levite families, stayed in the rooms of the temple and were exempt from other duties because they were responsible for the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these were heads of Levite families, chiefs as listed in their genealogy, and they lived in Jerusalem.The genealogy of Sa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the father of Gibeon lived in Gibeon.His wife’s name was Maa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was Abdon, followed by Zur, Kish, Baal, Ner,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ikloth was the father of Shimeam. They too lived near their relative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se from Judah, from Benjamin, and from Ephraim and Manasseh who lived in Jerusalem we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was the father of Kish, Kish the father of Saul, and Saul the father of Jonathan, Malki-Shua,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Jonathan:Merib-Baal, who was the father of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s of Micah:Pithon, Melek,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haz was the father of Jadah, Jadah was the father of Alemeth, Azmaveth and Zimri, and Zimri was the father of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za was the father of Binea; Rephaiah was his son, Eleasah his son and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zel had six sons, and these were their names:Azrikam, Bokeru, Ishmael, Sheariah,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son of Ammihud, the son of Omri, the son of Imri, the son of Bani, a descendant of Perez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helanites: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Zerahites:Jeuel.The people from Judah numbered 69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Benjaminites:Sallu son of Meshullam, the son of Hodaviah, the son of Has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bneiah son of Jeroham;Elah son of Uzzi, the son of Mikri;and Meshullam son of Shephatiah, the son of Reuel, the son of Ibnija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2026-06-04T22:54:35Z</dcterms:created>
  <dcterms:modified xsi:type="dcterms:W3CDTF">2026-06-04T22:54:35Z</dcterms:modified>
  <dc:title>Bible.com.au: 1 Chronicles 9:1-44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