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presProps" Target="presProps.xml"/>
  <Relationship Id="rId47" Type="http://schemas.openxmlformats.org/officeDocument/2006/relationships/viewProps" Target="viewProps.xml"/>
  <Relationship Id="rId4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4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Chronicles 8:1-4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s were born to Shaharaim in Moab after he had divorced his wives Hushim and Baar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his wife Hodesh he had Jobab, Zibia, Mesha, Malkam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uz, Sakia and Mirmah. These were his sons, heads of famili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Hushim he had Abitub and Elpaal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Elpaal:Eber, Misham, Shemed (who built Ono and Lod with its surrounding villages)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riah and Shema, who were heads of families of those living in Aijalon and who drove out the inhabitants of Gat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hio, Shashak, Jeremoth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ebadiah, Arad, Eder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chael, Ishpah and Joha were the sons of Beria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ebadiah, Meshullam, Hizki, Heber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enealogy of Saul the Benjaminit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hmerai, Izliah and Jobab were the sons of Elpaal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kim, Zikri, Zabdi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lienai, Zillethai, Eliel,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daiah, Beraiah and Shimrath were the sons of Shimei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hpan, Eber, Eliel,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don, Zikri, Hanan,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naniah, Elam, Anthothijah,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phdeiah and Penuel were the sons of Shashak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msherai, Shehariah, Athaliah,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areshiah, Elijah and Zikri were the sons of Jeroha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njamin was the father of:Bela his firstborn,Ashbel the second son, Aharah the third,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se were heads of families, chiefs as listed in their genealogy, and they lived in Jerusalem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iel the father of Gibeon lived in Gibeon.His wife’s name was Maakah,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is firstborn son was Abdon, followed by Zur, Kish, Baal, Ner, Nadab,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dor, Ahio, Zeker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ikloth, who was the father of Shimeah. They too lived near their relatives in Jerusalem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r was the father of Kish, Kish the father of Saul, and Saul the father of Jonathan, Malki-Shua, Abinadab and Esh-Baal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 of Jonathan:Merib-Baal, who was the father of Micah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Micah:Pithon, Melek, Tarea and Ahaz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haz was the father of Jehoaddah, Jehoaddah was the father of Alemeth, Azmaveth and Zimri, and Zimri was the father of Moza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za was the father of Binea; Raphah was his son, Eleasah his son and Azel his so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hah the fourth and Rapha the fifth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zel had six sons, and these were their names:Azrikam, Bokeru, Ishmael, Sheariah, Obadiah and Hanan. All these were the sons of Azel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his brother Eshek:Ulam his firstborn, Jeush the second son and Eliphelet the third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Ulam were brave warriors who could handle the bow. They had many sons and grandsons – 150 in all.All these were the descendants of Benjamin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Bela were:Addar, Gera, Abihud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ishua, Naaman, Ahoah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ra, Shephuphan and Hura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were the descendants of Ehud, who were heads of families of those living in Geba and were deported to Manahath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aman, Ahijah, and Gera, who deported them and who was the father of Uzza and Ahihu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2026-08-03T01:57:05Z</dcterms:created>
  <dcterms:modified xsi:type="dcterms:W3CDTF">2026-08-03T01:57:05Z</dcterms:modified>
  <dc:title>Bible.com.au: 1 Chronicles 8:1-40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