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2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ev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Kohath:Amram, Izhar, Hebron and Uzz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Amram:Aaron, Moses and Miriam.The sons of Aaron:Nadab, Abihu, Eleazar and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was the father of Phinehas,Phinehas the father of Abish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ishua the father of Bukki,Bukki the father of Uzz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zzi the father of Zerahiah,Zerahiah the father of Merai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the father of Amariah,Amariah the father of Ahitu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tub the father of Zadok,Zadok the father of Ahima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maaz the father of Azariah,Azariah the father of Jo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hanan the father of Azariah.It was Azariah who served as priest in the temple Solomon built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zariah the father of Amariah,Amariah the father of Ahit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tub the father of Zadok,Zadok the father of Sha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father of Hilkiah,Hilkiah the father of Aza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ariah the father of Seraiah,and Seraiah the father of Jozad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zadak was deported when the Lord sent Judah and Jerusalem into exile by the hand of Nebuchadnezz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sons of Gershon: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Kohath:Amram,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Mahli and Mushi.These are the clans of the Levites listed according to thei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n:Libni his son, Jahath his son,Zimmah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Iddo his son, Zerah his sonand Jeatherai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escendants of Kohath:Amminadab his son, Korah his son,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Ebiasaph his son, Assir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Uzziah his son and Shaul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escendants of Elkanah:Amasai, Ahim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kanah his son, Zophai his son,Nahat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Jeroham his son, Elkanah his sonand Samuel his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Samuel:Joel the firstbornand Abijah the second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descendants of Merari:Mahli, Libni his son,Shimei his son, Uzz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and Asaiah his son.The temple musici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 men David put in charge of the music in the house of the Lord after the ark came to rest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ministered with music before the tabernacle, the tent of meeting, until Solomon built the temple of the Lord in Jerusalem. They performed their duties according to the regulations laid down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re are the men who served together with their sons:from the Kohathites:Heman, the musician,the son of Joel, the son of Sam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the son of Eliel, the son of To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the son of Mahath, the son of Amas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the son of Azariah, the son of Zephan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the son of Ebiasaph, the son of Kor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the son of Levi, the son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man’s associate Asaph, who served at his right hand:Asaph son of Berekiah, the son of Shim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the son of Malkij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the son of Zerah, the son of Ada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the son of Shime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the son of Gershon, the son of Lev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from their associates, the Merarites, at his left hand:Ethan son of Kishi, the son of Abdi,the son of Mallu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the son of Amaziah, the son of Hilki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the son of She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the son of Mushi, the son of Merari,the son of Lev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fellow Levites were assigned to all the other duties of the tabernacle, the house of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descendants were the ones who presented offerings on the altar of burnt offering and on the altar of incense in connection with all that was done in the Most Holy Place, making atonement for Israel, in accordance with all that Moses the servant of God had command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descendants of Aaron:Eleazar his son, Phinehas his son,Abishua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Uzzi his son, Zerahiah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Ahitub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and Ahimaaz his s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se were the locations of their settlements allotted as their territory (they were assigned to the descendants of Aaron who were from the Kohathite clan, because the first lot was for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n Judah they were given Hebron with its surrounding pasture-lan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and villages around the city were given to Caleb son of Jephunne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the descendants of Aaron were given Hebron (a city of refuge), and Libnah, Jattir, Eshtem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ilen, Deb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shan, Juttah and Beth Shemesh, together with their pasture-lan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from the tribe of Benjamin they were given Gibeon, Geba, Alemeth and Anathoth, together with their pasture-lands.The total number of towns distributed among the Kohathite clans came to thirte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rest of Kohath’s descendants were allotted ten towns from the clans of half the tribe of Manasse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descendants of Gershon, clan by clan, were allotted thirteen towns from the tribes of Issachar, Asher and Naphtali, and from the part of the tribe of Manasseh that is in Bash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descendants of Merari, clan by clan, were allotted twelve towns from the tribes of Reuben, Gad and Zebulu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the Israelites gave the Levites these towns and their pasture-lan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rom the tribes of Judah, Simeon and Benjamin they allotted the previously named town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me of the Kohathite clans were given as their territory towns from the tribe of Ephra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hill country of Ephraim they were given Shechem (a city of refuge), and Gez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Jokmeam, Beth Horo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ijalon and Gath Rimmon, together with their pasture-land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from half the tribe of Manasseh the Israelites gave Aner and Bileam, together with their pasture-lands, to the rest of the Kohathite cla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 Gershonites received the following:from the clan of the half-tribe of Manasseh they received Golan in Bashan and also Ashtaroth, together with their pasture-land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rom the tribe of Issachar they received Kedesh, Daberat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Ramoth and Anem, together with their pasture-land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from the tribe of Asher they received Mashal, Abd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Hukok and Rehob, together with their pasture-land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from the tribe of Naphtali they received Kedesh in Galilee, Hammon and Kiriathaim, together with their pasture-land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he Merarites (the rest of the Levites) received the following:from the tribe of Zebulun they received Jokneam, Kartah, Rimmono and Tabor, together with their pasture-land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the tribe of Reuben across the Jordan east of Jericho they received Bezer in the wilderness, Jahzah,]]></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nd Mephaath, together with their pasture-land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from the tribe of Gad they received Ramoth in Gilead, Mahanai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Heshbon and Jazer, together with their pasture-land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2026-09-17T14:38:47Z</dcterms:created>
  <dcterms:modified xsi:type="dcterms:W3CDTF">2026-09-17T14:38:47Z</dcterms:modified>
  <dc:title>Bible.com.au: 1 Chronicles 6:1-81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