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presProps" Target="presProps.xml"/>
  <Relationship Id="rId88" Type="http://schemas.openxmlformats.org/officeDocument/2006/relationships/viewProps" Target="viewProps.xml"/>
  <Relationship Id="rId8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6:1-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itub the father of Zadok,Zadok the father of Ahimaaz,]]></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himaaz the father of Azariah,Azariah the father of Jo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hanan the father of Azariah.It was Azariah who served as priest in the temple Solomon built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zariah the father of Amariah,Amariah the father of Ahit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itub the father of Zadok,Zadok the father of Shallu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llum the father of Hilkiah,Hilkiah the father of Azar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zariah the father of Seraiah,and Seraiah the father of Jozad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zadak was deported when the Lord sent Judah and Jerusalem into exile by the hand of Nebuchadnezz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Levi:Gershon, Kohath and Mera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names of the sons of Gershon:Libni and Shim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evi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Kohath:Amram, Izhar, Hebron and Uzz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Merari:Mahli and Mushi.These are the clans of the Levites listed according to their fa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Gershon:Libni his son, Jahath his son,Zimmah hi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h his son,Iddo his son, Zerah his sonand Jeatherai hi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escendants of Kohath:Amminadab his son, Korah his son,Assir his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kanah his son,Ebiasaph his son, Assir his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hath his son, Uriel his son,Uzziah his son and Shaul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escendants of Elkanah:Amasai, Ahim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kanah his son, Zophai his son,Nahath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liab his son,Jeroham his son, Elkanah his sonand Samuel his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Levi:Gershon, Kohath and Mera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s of Samuel:Joel the firstbornand Abijah the second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descendants of Merari:Mahli, Libni his son,Shimei his son, Uzzah his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mea his son, Haggiah his sonand Asaiah his son.The temple musicia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are the men David put in charge of the music in the house of the Lord after the ark came to rest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ministered with music before the tabernacle, the tent of meeting, until Solomon built the temple of the Lord in Jerusalem. They performed their duties according to the regulations laid down for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re are the men who served together with their sons:from the Kohathites:Heman, the musician,the son of Joel, the son of Samu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Elkanah, the son of Jeroham,the son of Eliel, the son of To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 of Zuph, the son of Elkanah,the son of Mahath, the son of Amas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 of Elkanah, the son of Joel,the son of Azariah, the son of Zephan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son of Tahath, the son of Assir,the son of Ebiasaph, the son of Kor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s of Kohath:Amram, Izhar, Hebron and Uzzi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 of Izhar, the son of Kohath,the son of Levi, the son of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man’s associate Asaph, who served at his right hand:Asaph son of Berekiah, the son of Shim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on of Michael, the son of Baaseiah,the son of Malkij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Ethni,the son of Zerah, the son of Ada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n of Ethan, the son of Zimmah,the son of Shime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son of Jahath,the son of Gershon, the son of Lev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from their associates, the Merarites, at his left hand:Ethan son of Kishi, the son of Abdi,the son of Mallu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on of Hashabiah,the son of Amaziah, the son of Hilki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on of Amzi, the son of Bani,the son of Shem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son of Mahli,the son of Mushi, the son of Merari,the son of Lev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ldren of Amram:Aaron, Moses and Miriam.The sons of Aaron:Nadab, Abihu, Eleazar and Ithama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ir fellow Levites were assigned to all the other duties of the tabernacle, the house of Go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aron and his descendants were the ones who presented offerings on the altar of burnt offering and on the altar of incense in connection with all that was done in the Most Holy Place, making atonement for Israel, in accordance with all that Moses the servant of God had command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were the descendants of Aaron:Eleazar his son, Phinehas his son,Abishua his s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kki his son,Uzzi his son, Zerahiah his s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eraioth his son, Amariah his son,Ahitub his s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Zadok his sonand Ahimaaz his s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se were the locations of their settlements allotted as their territory (they were assigned to the descendants of Aaron who were from the Kohathite clan, because the first lot was for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n Judah they were given Hebron with its surrounding pasture-land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e fields and villages around the city were given to Caleb son of Jephunne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o the descendants of Aaron were given Hebron (a city of refuge), and Libnah, Jattir, Eshtemo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eazar was the father of Phinehas,Phinehas the father of Abishu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ilen, Debi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shan, Juttah and Beth Shemesh, together with their pasture-land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from the tribe of Benjamin they were given Gibeon, Geba, Alemeth and Anathoth, together with their pasture-lands.The total number of towns distributed among the Kohathite clans came to thirtee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rest of Kohath’s descendants were allotted ten towns from the clans of half the tribe of Manasse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descendants of Gershon, clan by clan, were allotted thirteen towns from the tribes of Issachar, Asher and Naphtali, and from the part of the tribe of Manasseh that is in Basha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descendants of Merari, clan by clan, were allotted twelve towns from the tribes of Reuben, Gad and Zebulu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So the Israelites gave the Levites these towns and their pasture-land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rom the tribes of Judah, Simeon and Benjamin they allotted the previously named town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me of the Kohathite clans were given as their territory towns from the tribe of Ephrai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n the hill country of Ephraim they were given Shechem (a city of refuge), and Gez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ishua the father of Bukki,Bukki the father of Uzzi,]]></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Jokmeam, Beth Horon,]]></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ijalon and Gath Rimmon, together with their pasture-land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from half the tribe of Manasseh the Israelites gave Aner and Bileam, together with their pasture-lands, to the rest of the Kohathite clan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 Gershonites received the following:from the clan of the half-tribe of Manasseh they received Golan in Bashan and also Ashtaroth, together with their pasture-land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from the tribe of Issachar they received Kedesh, Daberath,]]></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Ramoth and Anem, together with their pasture-land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from the tribe of Asher they received Mashal, Abdon,]]></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Hukok and Rehob, together with their pasture-land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from the tribe of Naphtali they received Kedesh in Galilee, Hammon and Kiriathaim, together with their pasture-land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he Merarites (the rest of the Levites) received the following:from the tribe of Zebulun they received Jokneam, Kartah, Rimmono and Tabor, together with their pasture-l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zzi the father of Zerahiah,Zerahiah the father of Meraioth,]]></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from the tribe of Reuben across the Jordan east of Jericho they received Bezer in the wilderness, Jahzah,]]></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Kedemoth and Mephaath, together with their pasture-land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from the tribe of Gad they received Ramoth in Gilead, Mahanaim,]]></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Heshbon and Jazer, together with their pasture-lands.]]></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raioth the father of Amariah,Amariah the father of Ahitub,]]></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1 Chronicles 6:1-81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