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Koz, who was the father of Anub and Hazzobebah and of the clans of Aharhel son of Haru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bez was more honourable than his brothers. His mother had named him Jabez, saying, ‘I gave birth to him in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bez cried out to the God of Israel, ‘Oh, that you would bless me and enlarge my territory! Let your hand be with me, and keep me from harm so that I will be free from pain.’ And God granted his requ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lub, Shuhah’s brother, was the father of Mehir, who was the father of Esht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hton was the father of Beth Rapha, Paseah and Tehinnah the father of Ir Nahash. These were the men of Re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Kenaz:Othniel and Seraiah.The sons of Othniel:Hathath and Meonot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onothai was the father of Ophrah.Seraiah was the father of Joab,the father of Ge Harashim. It was called this because its people were skilled work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Caleb son of Jephunneh:Iru, Elah and Naam.The son of Elah: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Jehallelel:Ziph, Ziphah, Tiria and Asar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zrah:Jether, Mered, Epher and Jalon.One of Mered’s wives gave birth to Miriam, Shammai and Ishbah the father of Eshtemo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clans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of Pharaoh’s daughter Bithiah, whom Mered had married.His wife from the tribe of Judah gave birth to Jered the father of Gedor, Heber the father of Soko, and Jekuthiel the father of Zano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odiah’s wife, the sister of Naham:the father of Keilah the Garmite, and Eshtemoa the Maakath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Shimon:Amnon, Rinnah, Ben-Hanan and Tilon.The descendants of Ishi:Zoheth and Ben-Zoh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son of Judah:Er the father of Lekah, Laadah the father of Mareshah and the clans of the linen workers at Beth Ashb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kim, the men of Kozeba, and Joash and Saraph, who ruled in Moab and Jashubi Lehem. (These records are from ancient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the potters who lived at Netaim and Gederah; they stayed there and worked for the king.Si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escendants of Simeon:Nemuel, Jamin, Jarib, Zerah and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was Shaul’s son, Mibsam his son and Mish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Mishma:Hammuel his son, Zakkur his son and Shimei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had sixteen sons and six daughters, but his brothers did not have many children; so their entire clan did not become as numerous as the people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escendants of Judah:Perez, Hezron, Karmi, Hur and Shob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ived in Beersheba, Moladah, Hazar Sh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lhah, Ezem, Tol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thuel, Hormah, Zikla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th Markaboth, Hazar Susim, Beth Biri and Shaaraim. These were their towns until the reign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surrounding villages were Etam, Ain, Rimmon, Token and Ashan – five town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villages around these towns as far as Baalath. These were their settlements.And they kept a genealogical rec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shobab; Jamlech;Joshah son of Amaz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el;Jehu son of Joshibiah, the son of Seraiah, the son of Asi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Elioenai; Jaakobah; Jeshohaiah;Asaiah; Adiel; Jesimiel; Ben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son of Shiphi, the son of Allon, the son of Jedaiah, the son of Shimri, the son of Shema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aiah son of Shobal was the father of Jahath, and Jahath the father of Ahumai and Lahad. These were the clans of the Zorath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en listed above by name were leaders of their clans.Their families increas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outskirts of Gedor to the east of the valley in search of pasture for their flock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found rich, good pasture, and the land was spacious, peaceful and quiet. Some Hamites had lived there former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whose names were listed came in the days of Hezekiah king of Judah. They attacked the Hamites in their dwellings and also the Meunites who were there and completely destroyed them, as is evident to this day. Then they settled in their place, because there was pasture for their flo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five hundred of these Simeonites, led by Pelatiah, Neariah, Rephaiah and Uzziel, the sons of Ishi, invaded the hill country of Sei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killed the remaining Amalekites who had escaped, and they have lived there to this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were the sons of Etam:Jezreel, Ishma and Idbash. Their sister was named Hazzelelpo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nuel was the father of Gedor, and Ezer the father of Hushah.These were the descendants of Hur, the firstborn of Ephrathah and father of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hur the father of Tekoa had two wives, Helah and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arah bore him Ahuzzam, Hepher, Temeni and Haahashtari. These were the descendants of Naar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Helah:Zereth, Zohar, Ethna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2026-05-20T17:21:18Z</dcterms:created>
  <dcterms:modified xsi:type="dcterms:W3CDTF">2026-05-20T17:21:18Z</dcterms:modified>
  <dc:title>Bible.com.au: 1 Chronicles 4:1-43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