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shama, Eliada and Eliphelet – nine in al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se were the sons of David, besides his sons by his concubines. And Tamar was their sister.The kings of Judah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’s son was Rehoboam,Abijah his son,Asa his son,Jehoshaphat his son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ram his son,Ahaziah his son,Joash his son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ziah his son,Azariah his son,Jotham his son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az his son,Hezekiah his son,Manasseh his son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 his son,Josiah his s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osiah:Johanan the firstborn,Jehoiakim the second son,Zedekiah the third,Shallum the fou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ccessors of Jehoiakim:Jehoiachin his son,and Zedekiah.The royal line after the exil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of Jehoiachin the captive:Shealtiel his son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Davi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kiram, Pedaiah, Shenazzar, Jekamiah, Hoshama and Nedabia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Pedaiah:Zerubbabel and Shimei.The sons of Zerubbabel:Meshullam and Hananiah. Shelomith was their sist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also five others: Hashubah, Ohel, Berekiah, Hasadiah and Jushab-Hes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of Hananiah:Pelatiah and Jeshaiah, and the sons of Rephaiah, of Arnan, of Obadiah and of Shekania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of Shekaniah:Shemaiah and his sons: Hattush, Igal, Bariah, Neariah and Shaphat – six in al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Neariah:Elioenai, Hizkiah and Azrikam – three in al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lioenai:Hodaviah, Eliashib, Pelaiah, Akkub, Johanan, Delaiah and Anani – seven in al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sons of David born to him in Hebron:the firstborn was Amnon the son of Ahinoam of Jezreel;the second, Daniel the son of Abigail of Carmel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rd, Absalom the son of Maakah daughter of Talmai king of Geshur;the fourth, Adonijah the son of Haggith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fth, Shephatiah the son of Abital;and the sixth, Ithream, by his wife Eg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six were born to David in Hebron, where he reigned seven years and six months.David reigned in Jerusalem for thirty-three year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were the children born to him there:Shammua, Shobab, Nathan and Solomon. These four were by Bathsheba daughter of Ammie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also Ibhar, Elishua, Eliphele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gah, Nepheg, Japhia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2026-07-23T08:30:33Z</dcterms:created>
  <dcterms:modified xsi:type="dcterms:W3CDTF">2026-07-23T08:30:33Z</dcterms:modified>
  <dc:title>Bible.com.au: 1 Chronicles 3:1-24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