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Ladan:Jehiel the first, Zetham and Joel – three in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of Shimei:Shelomoth, Haziel and Haran – three in all.(These were the heads of the families of Lad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s of Shimei:Jahath, Ziza, Jeush and Beriah.These were the sons of Shimei – four in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ahath was the first and Ziza the second, but Jeush and Beriah did not have many sons; so they were counted as one family with one assignment.)Kohath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Kohath:Amram, Izhar, Hebron and Uzziel – four in 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Amram:Aaron and Moses.Aaron was set apart, he and his descendants for ever, to consecrate the most holy things, to offer sacrifices before the Lord, to minister before him and to pronounce blessings in his name for e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ons of Moses the man of God were counted as part of the tribe of Lev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Moses:Gershom and Eliez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descendants of Gershom:Shubael was the fir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escendants of Eliezer:Rehabiah was the first.(Eliezer had no other sons, but the sons of Rehabiah were very numero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vi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Izhar:Shelomith was the f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sons of Hebron:Jeriah the first, Amariah the second,Jahaziel the third and Jekameam the fou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ons of Uzziel:Micah the first and Ishiah the second.Merari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Merari:Mahli and Mushi.The sons of Mahli:Eleazar and Kis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leazar died without having sons: he had only daughters. Their cousins, the sons of Kish, marrie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Mushi:Mahli, Eder and Jerimoth – three in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descendants of Levi by their families – the heads of families as they were registered under their names and counted individually, that is, the workers twenty years old or more who served in the temple of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had said, ‘Since the Lord, the God of Israel, has granted rest to his people and has come to dwell in Jerusalem for ev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evites no longer need to carry the tabernacle or any of the articles used in its servi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cording to the last instructions of David, the Levites were counted from those twenty years old or 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David was old and full of years, he made his son Solomon king over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duty of the Levites was to help Aaron’s descendants in the service of the temple of the Lord: to be in charge of the courtyards, the side rooms, the purification of all sacred things and the performance of other duties at the house of Go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were in charge of the bread set out on the table, the special flour for the grain offerings, the thin loaves made without yeast, the baking and the mixing, and all measurements of quantity and siz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were also to stand every morning to thank and praise the Lord. They were to do the same in the even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ever burnt offerings were presented to the Lord on the Sabbaths, at the New Moon feasts and at the appointed festivals. They were to serve before the Lord regularly in the proper number and in the way prescribed for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so the Levites carried out their responsibilities for the tent of meeting, for the Holy Place and, under their relatives the descendants of Aaron, for the service of the temple of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lso gathered together all the leaders of Israel, as well as the priests and Levi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evites thirty years old or more were counted, and the total number of men was thirty-eight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said, ‘Of these, twenty-four thousand are to be in charge of the work of the temple of the Lord and six thousand are to be officials and judg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ur thousand are to be gatekeepers and four thousand are to praise the Lord with the musical instruments I have provided for that purpo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avid separated the Levites into divisions corresponding to the sons of Levi: Gershon, Kohath and Merari.Gershon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longing to the Gershonites:Ladan and Shimei.]]></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2026-06-15T08:56:38Z</dcterms:created>
  <dcterms:modified xsi:type="dcterms:W3CDTF">2026-06-15T08:56:38Z</dcterms:modified>
  <dc:title>Bible.com.au: 1 Chronicles 23:1-32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