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19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have a son who will be a man of peace and rest, and I will give him rest from all his enemies on every side. His name will be Solomon, and I will grant Israel peace and quiet during his re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And I will establish the throne of his kingdom over Israel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you, and may you have success and build the house of the Lord your God, as he said you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give you discretion and understanding when he puts you in command over Israel, so that you may keep the law of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have success if you are careful to observe the decrees and laws that the Lord gave to Moses for Israel. Be strong and courageous. Do not be afraid or discoura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aken great pains to provide for the temple of the Lord a hundred thousand talents of gold, a million talents of silver, quantities of bronze and iron too great to be weighed, and wood and stone. And you may add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stonecutters, masons and carpenters, as well as thos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and silver, bronze and iron – craftsmen beyond number. Now begin the work, and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Is not the Lord your God with you? And has he not granted you rest on every side? For he has given the inhabitants of the land into my hands, and the land is subject to the Lord an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e house of the Lord God is to be here, and also the altar of burnt offering for Israel.’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vote your heart and soul to seeking the Lord your God. Begin to build the sanctuary of the Lord God, so that you may bring the ark of the covenant of the Lord and the sacred articles belonging to God into the temple that will be built for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assemble the foreigners residing in Israel, and from among them he appointed stonecutters to prepare dressed stone for building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rovided a large amount of iron to make nails for the doors of the gateways and for the fittings, and more bronze than could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provided more cedar logs than could be counted, for the Sidonians and Tyrians had brought large numbers of them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o be built for the Lord should be of great magnificence and fame and splendour in the sight of all the nations. Therefore I will make preparations for it.’ So David made extensive preparations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his son Solomon and charged him to build a hous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Solomon: ‘My son, I had it in my heart to build a house for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is word of the Lord came to me: “You have shed much blood and have fought many wars. You are not to build a house for my Name, because you have shed much blood on the earth in my sigh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2026-07-08T09:37:45Z</dcterms:created>
  <dcterms:modified xsi:type="dcterms:W3CDTF">2026-07-08T09:37:45Z</dcterms:modified>
  <dc:title>Bible.com.au: 1 Chronicles 22:1-19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