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David said to God, ‘I have sinned greatly by doing this. Now, I beg you, take away the guilt of your servant. I have done a very foolish th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Gad, David’s se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and tell David, “This is what the Lord says: I am giving you three options. Choose one of them for me to carry out against you.”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Gad went to David and said to him, ‘This is what the Lord says: “Take your cho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ee years of famine, three months of being swept away before your enemies, with their swords overtaking you, or three days of the sword of the Lord – days of plague in the land, with the angel of the Lord ravaging every part of Israel.” Now then, decide how I should answer the one who sent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said to Gad, ‘I am in deep distress. Let me fall into the hands of the Lord, for his mercy is very great; but do not let me fall into human h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sent a plague on Israel, and seventy thousand men of Israel fell d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od sent an angel to destroy Jerusalem. But as the angel was doing so, the Lord saw it and relented concerning the disaster and said to the angel who was destroying the people, ‘Enough! Withdraw your hand.’ The angel of the Lord was then standing at the threshing-floor of Araunah the Jebus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looked up and saw the angel of the Lord standing between heaven and earth, with a drawn sword in his hand extended over Jerusalem. Then David and the elders, clothed in sackcloth, fell face dow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said to God, ‘Was it not I who ordered the fighting men to be counted? I, the shepherd, have sinned and done wrong. These are but sheep. What have they done? Lord my God, let your hand fall on me and my family, but do not let this plague remain on your people.’David builds an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counts the fighting 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angel of the Lord ordered Gad to tell David to go up and build an altar to the Lord on the threshing-floor of Araunah the Jebusi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David went up in obedience to the word that Gad had spoken in the nam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le Araunah was threshing wheat, he turned and saw the angel; his four sons who were with him hid themselv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David approached, and when Araunah looked and saw him, he left the threshing-floor and bowed down before David with his face to the grou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said to him, ‘Let me have the site of your threshing-floor so that I can build an altar to the Lord, that the plague on the people may be stopped. Sell it to me at the full pri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raunah said to David, ‘Take it! Let my lord the king do whatever pleases him. Look, I will give the oxen for the burnt offerings, the threshing-sledges for the wood, and the wheat for the grain offering. I will give all thi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King David replied to Araunah, ‘No, I insist on paying the full price. I will not take for the Lord what is yours, or sacrifice a burnt offering that costs me noth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David paid Araunah six hundred shekels of gold for the sit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avid built an altar to the Lord there and sacrificed burnt offerings and fellowship offerings. He called on the Lord, and the Lord answered him with fire from heaven on the altar of burnt offer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Lord spoke to the angel, and he put his sword back into its she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tan rose up against Israel and incited David to take a censu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t that time, when David saw that the Lord had answered him on the threshing-floor of Araunah the Jebusite, he offered sacrifices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tabernacle of the Lord, which Moses had made in the wilderness, and the altar of burnt offering were at that time on the high place at Gibe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David could not go before it to enquire of God, because he was afraid of the sword of the angel of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said to Joab and the commanders of the troops, ‘Go and count the Israelites from Beersheba to Dan. Then report back to me so that I may know how many there 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Joab replied, ‘May the Lord multiply his troops a hundred times over. My lord the king, are they not all my lord’s subjects? Why does my lord want to do this? Why should he bring guilt on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s word, however, overruled Joab; so Joab left and went throughout Israel and then came back to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ab reported the number of the fighting men to David: in all Israel there were one million one hundred thousand men who could handle a sword, including four hundred and seventy thousand in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oab did not include Levi and Benjamin in the numbering, because the king’s command was repulsive to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command was also evil in the sight of God; so he punished Israel.]]></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2026-06-02T19:53:33Z</dcterms:created>
  <dcterms:modified xsi:type="dcterms:W3CDTF">2026-06-02T19:53:33Z</dcterms:modified>
  <dc:title>Bible.com.au: 1 Chronicles 21:1-30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