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presProps" Target="presProps.xml"/>
  <Relationship Id="rId62" Type="http://schemas.openxmlformats.org/officeDocument/2006/relationships/viewProps" Target="viewProps.xml"/>
  <Relationship Id="rId6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2:1-5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Ethan:Azari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born to Hezron were:Jerahmeel, Ram and Caleb.From Ram son of Hezron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am was the father of Amminadab,and Amminadab the father of Nahshon, the leader of the people of Juda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hshon was the father of Salmon,Salmon the father of Boaz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az the father of Obedand Obed the father of Jes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se was the father ofEliab his firstborn; the second son was Abinadab,the third Shimea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urth Nethanel,the fifth Raddai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xth Ozemand the seventh Davi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isters were Zeruiah and Abigail.Zeruiah’s three sons were Abishai, Joab and Asah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igail was the mother of Amasa, whose father was Jether the Ishmaelite.Caleb son of Hezron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’s so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eb son of Hezron had children by his wife Azubah (and by Jerioth). These were her sons:Jesher, Shobab and Ard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zubah died, Caleb married Ephrath, who bore him Hu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r was the father of Uri, and Uri the father of Bezale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ter, Hezron, when he was sixty years old, married the daughter of Makir the father of Gilead. He made love to her, and she bore him Segub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gub was the father of Jair, who controlled twenty-three towns in Gilea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But Geshur and Aram captured Havvoth Jair, as well as Kenath with its surrounding settlements – sixty towns.)All these were descendants of Makir the father of Gilea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zron died in Caleb Ephrathah, Abijah the wife of Hezron bore him Ashhur the father of Tekoa.Jerahmeel son of Hezron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erahmeel the firstborn of Hezron:Ram his firstborn, Bunah, Oren, Ozem and Ahija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ahmeel had another wife, whose name was Atarah; she was the mother of Ona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Ram the firstborn of Jerahmeel:Maaz, Jamin and Ek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sons of Israel: Reuben, Simeon, Levi, Judah, Issachar, Zebulun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Onam:Shammai and Jada.The sons of Shammai:Nadab and Abishur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ishur’s wife was named Abihail, who bore him Ahban and Moli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Nadab:Seled and Appaim. Seled died without children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Appaim:Ishi, who was the father of Sheshan. Sheshan was the father of Ahlai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ada, Shammai’s brother:Jether and Jonathan. Jether died without childre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onathan:Peleth and Zaza.These were the descendants of Jerahmeel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shan had no sons – only daughters.He had an Egyptian servant named Jarh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shan gave his daughter in marriage to his servant Jarha, and she bore him Attai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tai was the father of Nathan,Nathan the father of Zabad,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abad the father of Ephlal,Ephlal the father of Obed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n, Joseph, Benjamin, Naphtali, Gad and Asher.JudahTo Hezron’s sons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d the father of Jehu,Jehu the father of Azariah,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zariah the father of Helez,Helez the father of Eleasah,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easah the father of Sismai,Sismai the father of Shallum,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um the father of Jekamiah,and Jekamiah the father of Elishama.The clans of Caleb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Caleb the brother of Jerahmeel:Mesha his firstborn, who was the father of Ziph,and his son Mareshah, who was the father of Hebron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Hebron:Korah, Tappuah, Rekem and Shem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ma was the father of Raham,and Raham the father of Jorkeam.Rekem was the father of Shammai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Shammai was Maon,and Maon was the father of Beth Zur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eb’s concubine Ephah was the mother ofHaran, Moza and Gazez.Haran was the father of Gazez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ahdai:Regem, Jotham, Geshan, Pelet, Ephah and Shaap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Judah:Er, Onan and Shelah. These three were born to him by a Canaanite woman, the daughter of Shua.(Er, Judah’s firstborn, was wicked in the Lord’s sight; so the Lord put him to death.)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eb’s concubine Maakah was the mother ofSheber and Tirhanah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also gave birth to Shaaph the father of Madmannahand to Sheva the father of Makbenah and Gibea.Caleb’s daughter was Aksah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descendants of Caleb.The sons of Hur the firstborn of Ephrathah:Shobal the father of Kiriath Jearim,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ma the father of Bethlehem, and Hareph the father of Beth Gader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cendants of Shobal the father of Kiriath Jearim were:Haroeh, half the Manahathites,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lans of Kiriath Jearim: the Ithrites, Puthites, Shumathites and Mishraites. From these descended the Zorathites and Eshtaolites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cendants of Salma:Bethlehem, the Netophathites, Atroth Beth Joab, half the Manahathites, the Zorites,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lans of scribes who lived at Jabez: the Tirathites, Shimeathites and Sucathites. These are the Kenites who came from Hammath, the father of the Rekabites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’s daughter-in-law Tamar bore Perez and Zerah to Judah.He had five sons in 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Perez:Hezron and Hamu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Zerah:Zimri, Ethan, Heman, Kalkol and Darda – five in al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Karmi:Achar, who brought trouble on Israel by violating the ban on taking devoted thing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2026-06-02T19:55:36Z</dcterms:created>
  <dcterms:modified xsi:type="dcterms:W3CDTF">2026-06-02T19:55:36Z</dcterms:modified>
  <dc:title>Bible.com.au: 1 Chronicles 2:1-55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