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2:1-5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Ethan:Azari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born to Hezron were:Jerahmeel, Ram and Caleb.From Ram son of Hezron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m was the father of Amminadab,and Amminadab the father of Nahshon, the leader of the people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shon was the father of Salmon,Salmon the father of Boaz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z the father of Obedand Obed the father of Jes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se was the father ofEliab his firstborn; the second son was Abinadab,the third Shime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rth Nethanel,the fifth Raddai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xth Ozemand the seventh Davi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isters were Zeruiah and Abigail.Zeruiah’s three sons were Abishai, Joab and Asah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gail was the mother of Amasa, whose father was Jether the Ishmaelite.Caleb son of Hezro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s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 son of Hezron had children by his wife Azubah (and by Jerioth). These were her sons:Jesher, Shobab and Ard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zubah died, Caleb married Ephrath, who bore him H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 was the father of Uri, and Uri the father of Bezal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, Hezron, when he was sixty years old, married the daughter of Makir the father of Gilead. He made love to her, and she bore him Segub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gub was the father of Jair, who controlled twenty-three towns in Gile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ut Geshur and Aram captured Havvoth Jair, as well as Kenath with its surrounding settlements – sixty towns.)All these were descendants of Makir the father of Gil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zron died in Caleb Ephrathah, Abijah the wife of Hezron bore him Ashhur the father of Tekoa.Jerahmeel son of Hezron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erahmeel the firstborn of Hezron:Ram his firstborn, Bunah, Oren, Ozem and Ahija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ahmeel had another wife, whose name was Atarah; she was the mother of On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m the firstborn of Jerahmeel:Maaz, Jamin and Ek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sons of Israel: Reuben, Simeon, Levi, Judah, Issachar, Zebulun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Onam:Shammai and Jada.The sons of Shammai:Nadab and Abishu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shur’s wife was named Abihail, who bore him Ahban and Moli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Nadab:Seled and Appaim. Seled died without childr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ppaim:Ishi, who was the father of Sheshan. Sheshan was the father of Ahla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da, Shammai’s brother:Jether and Jonathan. Jether died without child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onathan:Peleth and Zaza.These were the descendants of Jerahme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shan had no sons – only daughters.He had an Egyptian servant named Jarh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shan gave his daughter in marriage to his servant Jarha, and she bore him Atta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ai was the father of Nathan,Nathan the father of Zabad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bad the father of Ephlal,Ephlal the father of Obe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, Joseph, Benjamin, Naphtali, Gad and Asher.JudahTo Hezron’s son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d the father of Jehu,Jehu the father of Azariah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zariah the father of Helez,Helez the father of Eleasah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easah the father of Sismai,Sismai the father of Shallum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um the father of Jekamiah,and Jekamiah the father of Elishama.The clans of Caleb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aleb the brother of Jerahmeel:Mesha his firstborn, who was the father of Ziph,and his son Mareshah, who was the father of Hebron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ebron:Korah, Tappuah, Rekem and Shem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a was the father of Raham,and Raham the father of Jorkeam.Rekem was the father of Shamma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Shammai was Maon,and Maon was the father of Beth Zur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’s concubine Ephah was the mother ofHaran, Moza and Gazez.Haran was the father of Gazez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hdai:Regem, Jotham, Geshan, Pelet, Ephah and Shaap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udah:Er, Onan and Shelah. These three were born to him by a Canaanite woman, the daughter of Shua.(Er, Judah’s firstborn, was wicked in the Lord’s sight; so the Lord put him to death.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’s concubine Maakah was the mother ofSheber and Tirhana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lso gave birth to Shaaph the father of Madmannahand to Sheva the father of Makbenah and Gibea.Caleb’s daughter was Aksa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descendants of Caleb.The sons of Hur the firstborn of Ephrathah:Shobal the father of Kiriath Jearim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ma the father of Bethlehem, and Hareph the father of Beth Gader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Shobal the father of Kiriath Jearim were:Haroeh, half the Manahathites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lans of Kiriath Jearim: the Ithrites, Puthites, Shumathites and Mishraites. From these descended the Zorathites and Eshtaolit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Salma:Bethlehem, the Netophathites, Atroth Beth Joab, half the Manahathites, the Zorites,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lans of scribes who lived at Jabez: the Tirathites, Shimeathites and Sucathites. These are the Kenites who came from Hammath, the father of the Rekabite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daughter-in-law Tamar bore Perez and Zerah to Judah.He had five sons in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Perez:Hezron and Ham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Zerah:Zimri, Ethan, Heman, Kalkol and Darda – five in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Karmi:Achar, who brought trouble on Israel by violating the ban on taking devoted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2026-08-03T01:54:24Z</dcterms:created>
  <dcterms:modified xsi:type="dcterms:W3CDTF">2026-08-03T01:54:24Z</dcterms:modified>
  <dc:title>Bible.com.au: 1 Chronicles 2:1-55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