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hearing this, David sent Joab out with the entire army of fighting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came out and drew up in battle formation at the entrance to their city, while the kings who had come were by themselves in the open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ab saw that there were battle lines in front of him and behind him; so he selected some of the best troops in Israel and deployed them against the Arame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put the rest of the men under the command of Abishai his brother, and they were deployed against the Ammo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ab said, ‘If the Arameans are too strong for me, then you are to rescue me; but if the Ammonites are too strong for you, then I will rescu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strong, and let us fight bravely for our people and the cities of our God. The Lord will do what is good in his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ab and the troops with him advanced to fight the Arameans, and they fled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mmonites realised that the Arameans were fleeing, they too fled before his brother Abishai and went inside the city. So Joab went back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e Arameans saw that they had been routed by Israel, they sent messengers and had Arameans brought from beyond the River Euphrates, with Shophak the commander of Hadadezer’s army leadi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David was told of this, he gathered all Israel and crossed the Jordan; he advanced against them and formed his battle lines opposite them. David formed his lines to meet the Arameans in battle, and they fought agains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defeats the Amm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y fled before Israel, and David killed seven thousand of their charioteers and forty thousand of their foot soldiers. He also killed Shophak the commander of their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vassals of Hadadezer saw that they had been routed by Israel, they made peace with David and became subject to him.So the Arameans were not willing to help the Ammonites any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Nahash king of the Ammonites died, and his son succeeded him as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thought, ‘I will show kindness to Hanun son of Nahash, because his father showed kindness to me.’ So David sent a delegation to express his sympathy to Hanun concerning his father.When David’s envoys came to Hanun in the land of the Ammonites to express sympathy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commanders said to Hanun, ‘Do you think David is honouring your father by sending envoys to you to express sympathy? Haven’t his envoys come to you only to explore and spy out the country and overthro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nun seized David’s envoys, shaved them, cut off their garments at the buttocks, and sent the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omeone came and told David about the men, he sent messengers to meet them, for they were greatly humiliated. The king said, ‘Stay at Jericho till your beards have grown, and then come 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Ammonites realised that they had become obnoxious to David, Hanun and the Ammonites sent a thousand talents of silver to hire chariots and charioteers from Aram Naharaim, Aram Maakah and Zob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ired thirty-two thousand chariots and charioteers, as well as the king of Maakah with his troops, who came and camped near Medeba, while the Ammonites were mustered from their towns and moved out for battl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2026-06-10T17:29:19Z</dcterms:created>
  <dcterms:modified xsi:type="dcterms:W3CDTF">2026-06-10T17:29:19Z</dcterms:modified>
  <dc:title>Bible.com.au: 1 Chronicles 19:1-19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