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ebah and Kun, towns that belonged to Hadadezer, David took a great quantity of bronze, which Solomon used to make the bronze Sea, the pillars and various bronze artic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ou king of Hamath heard that David had defeated the entire army of Hadadezer king of Zob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ent his son Hadoram to King David to greet him and congratulate him on his victory in battle over Hadadezer, who had been at war with Tou. Hadoram brought all kinds of articles of gold, of silver and of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se articles to the Lord, as he had done with the silver and gold he had taken from all these nations: Edom and Moab, the Ammonites and the Philistines, and Amale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ishai son of Zeruiah struck down eighteen thousand Edomites in the Valley of Sa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put garrisons in Edom, and all the Edomites became subject to David. The Lord gave David victory wherever he went.David’s offici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reigned over all Israel, doing what was just and right for all 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ab son of Zeruiah was over the army;Jehoshaphat son of Ahilud was rec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Zadok son of Ahitub and Ahimelek son of Abiathar were priests;Shavsha was secret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naiah son of Jehoiada was over the Kerethites and Pelethites;and David’s sons were chief officials at the king’s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victo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David defeated the Philistines and subdued them, and he took Gath and its surrounding villages from the control of the Philisti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lso defeated the Moabites, and they became subject to him and brought him trib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David defeated Hadadezer king of Zobah, in the vicinity of Hamath, when he went to set up his monument at the River Euphra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a thousand of his chariots, seven thousand charioteers and twenty thousand foot soldiers. He hamstrung all but a hundred of the chariot hor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ameans of Damascus came to help Hadadezer king of Zobah, David struck down twenty-two thousand of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ut garrisons in the Aramean kingdom of Damascus, and the Arameans became subject to him and brought him tribute. The Lord gave David victory wherever he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ook the gold shields carried by the officers of Hadadezer and brought them to Jerusale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2026-05-20T17:43:32Z</dcterms:created>
  <dcterms:modified xsi:type="dcterms:W3CDTF">2026-05-20T17:43:32Z</dcterms:modified>
  <dc:title>Bible.com.au: 1 Chronicles 18:1-17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