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presProps" Target="presProps.xml"/>
  <Relationship Id="rId50" Type="http://schemas.openxmlformats.org/officeDocument/2006/relationships/viewProps" Target="viewProps.xml"/>
  <Relationship Id="rId5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47277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Chronicles 16:1-4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Give praise to the Lord, proclaim his name;make known among the nations what he has don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Sing to him, sing praise to him;tell of all his wonderful act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Glory in his holy name;let the hearts of those who seek the Lord rejoic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Look to the Lord and his strength;seek his face alway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Remember the wonders he has done,his miracles, and the judgments he pronounce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you his servants, the descendants of Israel,his chosen ones, the children of Jacob.]]></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He is the Lord our God;his judgments are in all the earth.]]></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He remembers his covenant for ever,the promise he made, for a thousand generation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covenant he made with Abraham,the oath he swore to Isaac.]]></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He confirmed it to Jacob as a decree,to Israel as an everlasting covenan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Ministering before the ark]]></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o you I will give the land of Canaanas the portion you will inheri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hen they were but few in number,few indeed, and strangers in i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y wandered from nation to nation,from one kingdom to another.]]></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He allowed no-one to oppress them;for their sake he rebuked king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Do not touch my anointed ones;do my prophets no harm.’]]></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Sing to the Lord, all the earth;proclaim his salvation day after day.]]></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Declare his glory among the nations,his marvellous deeds among all people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For great is the Lord and most worthy of praise;he is to be feared above all god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For all the gods of the nations are idols,but the Lord made the heaven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Splendour and majesty are before him;strength and joy are in his dwelling-plac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y brought the ark of God and set it inside the tent that David had pitched for it, and they presented burnt offerings and fellowship offerings before Go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scribe to the Lord, all you families of nations,ascribe to the Lord glory and strength.]]></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scribe to the Lord the glory due to his name;bring an offering and come before him.Worship the Lord in the splendour of his holines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remble before him, all the earth!The world is firmly established; it cannot be move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Let the heavens rejoice, let the earth be glad;let them say among the nations, ‘The Lord reign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Let the sea resound, and all that is in it;let the fields be jubilant, and everything in them!]]></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Let the trees of the forest sing,let them sing for joy before the Lord,for he comes to judge the earth.]]></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Give thanks to the Lord, for he is good;his love endures for ever.]]></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Cry out, ‘Save us, God our Saviour;gather us and deliver us from the nations,that we may give thanks to your holy name,and glory in your praise.’]]></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Praise be to the Lord, the God of Israel,from everlasting to everlasting.Then all the people said ‘Amen’ and ‘Praise the Lord.’]]></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David left Asaph and his associates before the ark of the covenant of the Lord to minister there regularly, according to each day’s requirement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fter David had finished sacrificing the burnt offerings and fellowship offerings, he blessed the people in the name of the Lord.]]></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He also left Obed-Edom and his sixty-eight associates to minister with them. Obed-Edom son of Jeduthun, and also Hosah, were gatekeepers.]]></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David left Zadok the priest and his fellow priests before the tabernacle of the Lord at the high place in Gibeon]]></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to present burnt offerings to the Lord on the altar of burnt offering regularly, morning and evening, in accordance with everything written in the Law of the Lord, which he had given Israel.]]></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With them were Heman and Jeduthun and the rest of those chosen and designated by name to give thanks to the Lord, ‘for his love endures for ever.’]]></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Heman and Jeduthun were responsible for the sounding of the trumpets and cymbals and for the playing of the other instruments for sacred song. The sons of Jeduthun were stationed at the gate.]]></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Then all the people left, each for their own home, and David returned home to bless his family.]]></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n he gave a loaf of bread, a cake of dates and a cake of raisins to each Israelite man and woma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e appointed some of the Levites to minister before the ark of the Lord, to extol, thank, and praise the Lord, the God of Israel:]]></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saph was the chief, and next to him in rank were Zechariah, then Jaaziel, Shemiramoth, Jehiel, Mattithiah, Eliab, Benaiah, Obed-Edom and Jeiel. They were to play the lyres and harps, Asaph was to sound the cymbal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Benaiah and Jahaziel the priests were to blow the trumpets regularly before the ark of the covenant of Go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at day David first appointed Asaph and his associates to give praise to the Lord in this manner:]]></a:t>
            </a:r>
          </a:p>
        </p:txBody>
      </p:sp>
    </p:spTree>
  </p:cSld>
  <p:clrMapOvr>
    <a:masterClrMapping/>
  </p:clrMapOvr>
</p:sld>
</file>

<file path=ppt/theme/theme1.xml><?xml version="1.0" encoding="utf-8"?>
<a:theme xmlns:a="http://schemas.openxmlformats.org/drawingml/2006/main" name="Theme35">
  <a:themeElements>
    <a:clrScheme name="Theme3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2026-05-22T13:28:19Z</dcterms:created>
  <dcterms:modified xsi:type="dcterms:W3CDTF">2026-05-22T13:28:19Z</dcterms:modified>
  <dc:title>Bible.com.au: 1 Chronicles 16:1-43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